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8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88857A8-FC46-4B1A-C496-407106408FD6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/>
          <a:stretch/>
        </p:blipFill>
        <p:spPr>
          <a:xfrm>
            <a:off x="3266438" y="2132856"/>
            <a:ext cx="5659124" cy="9510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86263412-8F40-40EC-A717-716F168C219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6225"/>
          <a:stretch/>
        </p:blipFill>
        <p:spPr>
          <a:xfrm>
            <a:off x="4535528" y="3645024"/>
            <a:ext cx="3120944" cy="7121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DECB5CE-CD67-BF6A-0C5B-3D62844125E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725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2AF199F-3BA8-FE4D-D6E3-A35D2B47BC06}"/>
              </a:ext>
            </a:extLst>
          </p:cNvPr>
          <p:cNvSpPr/>
          <p:nvPr/>
        </p:nvSpPr>
        <p:spPr bwMode="white">
          <a:xfrm>
            <a:off x="5748571" y="1134024"/>
            <a:ext cx="238095" cy="2287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0620792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B062579-402A-4DA4-D113-52BBE0F483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665000" y="1593368"/>
            <a:ext cx="1494000" cy="759114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2048" y="1589265"/>
            <a:ext cx="1494000" cy="75911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20336" y="1579217"/>
            <a:ext cx="1494000" cy="75911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65688" y="2513909"/>
            <a:ext cx="1494000" cy="75911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508216" y="2514850"/>
            <a:ext cx="756000" cy="748125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174184" y="2514850"/>
            <a:ext cx="756000" cy="748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47671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11800EC-3F32-D7FB-55FF-F43495F616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2740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9EA5748-4E74-58F6-3B36-4FB42AC85154}"/>
              </a:ext>
            </a:extLst>
          </p:cNvPr>
          <p:cNvSpPr/>
          <p:nvPr/>
        </p:nvSpPr>
        <p:spPr bwMode="white">
          <a:xfrm>
            <a:off x="3481904" y="1650990"/>
            <a:ext cx="219047" cy="2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7FD9465-A4C6-AD3D-1F70-FA61C5B05D48}"/>
              </a:ext>
            </a:extLst>
          </p:cNvPr>
          <p:cNvSpPr/>
          <p:nvPr/>
        </p:nvSpPr>
        <p:spPr bwMode="white">
          <a:xfrm>
            <a:off x="3453333" y="2138716"/>
            <a:ext cx="266666" cy="219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234CE78-63E7-53F0-2164-94DD53AA37CB}"/>
              </a:ext>
            </a:extLst>
          </p:cNvPr>
          <p:cNvSpPr/>
          <p:nvPr/>
        </p:nvSpPr>
        <p:spPr bwMode="white">
          <a:xfrm>
            <a:off x="3472380" y="2626442"/>
            <a:ext cx="228571" cy="2295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C432B854-3D2A-B0A9-8407-1A74E3C549E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37660"/>
            <a:ext cx="10800000" cy="30488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7F91AA8C-B386-B114-0989-371A248CC839}"/>
              </a:ext>
            </a:extLst>
          </p:cNvPr>
          <p:cNvSpPr/>
          <p:nvPr/>
        </p:nvSpPr>
        <p:spPr bwMode="white">
          <a:xfrm>
            <a:off x="8205714" y="4180968"/>
            <a:ext cx="2123809" cy="29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A04502A-A0A1-5BF4-2404-858AB1F7A130}"/>
              </a:ext>
            </a:extLst>
          </p:cNvPr>
          <p:cNvSpPr/>
          <p:nvPr/>
        </p:nvSpPr>
        <p:spPr bwMode="white">
          <a:xfrm>
            <a:off x="11053333" y="4180968"/>
            <a:ext cx="323809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5374028-7BD0-B503-9388-857609EE2BE6}"/>
              </a:ext>
            </a:extLst>
          </p:cNvPr>
          <p:cNvSpPr/>
          <p:nvPr/>
        </p:nvSpPr>
        <p:spPr bwMode="white">
          <a:xfrm>
            <a:off x="1024761" y="4676401"/>
            <a:ext cx="1819047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0D1ADEB-1CAC-8162-0EA3-9CFB927E6510}"/>
              </a:ext>
            </a:extLst>
          </p:cNvPr>
          <p:cNvSpPr/>
          <p:nvPr/>
        </p:nvSpPr>
        <p:spPr bwMode="white">
          <a:xfrm>
            <a:off x="4320000" y="5657741"/>
            <a:ext cx="2123809" cy="2953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9360C90-B636-9FFD-0459-CF881FBB0A1F}"/>
              </a:ext>
            </a:extLst>
          </p:cNvPr>
          <p:cNvSpPr/>
          <p:nvPr/>
        </p:nvSpPr>
        <p:spPr bwMode="white">
          <a:xfrm>
            <a:off x="7148571" y="5657741"/>
            <a:ext cx="2095238" cy="285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170146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81D9CA-D4DE-4512-3137-5D3701D233D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10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E3A319E-6508-5652-8DEC-AF7426CB216E}"/>
              </a:ext>
            </a:extLst>
          </p:cNvPr>
          <p:cNvSpPr/>
          <p:nvPr/>
        </p:nvSpPr>
        <p:spPr bwMode="white">
          <a:xfrm>
            <a:off x="7700952" y="2096008"/>
            <a:ext cx="619046" cy="28576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B717B78-684E-905A-75E3-7F5A84A774E0}"/>
              </a:ext>
            </a:extLst>
          </p:cNvPr>
          <p:cNvSpPr/>
          <p:nvPr/>
        </p:nvSpPr>
        <p:spPr bwMode="white">
          <a:xfrm>
            <a:off x="8377142" y="2581809"/>
            <a:ext cx="2057142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77C0170-AF8D-A8BD-8E9F-BCE928698671}"/>
              </a:ext>
            </a:extLst>
          </p:cNvPr>
          <p:cNvSpPr/>
          <p:nvPr/>
        </p:nvSpPr>
        <p:spPr bwMode="white">
          <a:xfrm>
            <a:off x="9110476" y="3067609"/>
            <a:ext cx="1504761" cy="2952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D758718-EB2B-A52A-8506-4A3F047E9C57}"/>
              </a:ext>
            </a:extLst>
          </p:cNvPr>
          <p:cNvSpPr/>
          <p:nvPr/>
        </p:nvSpPr>
        <p:spPr bwMode="white">
          <a:xfrm>
            <a:off x="6139047" y="3601037"/>
            <a:ext cx="276190" cy="2190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F469D8FB-C6B4-7AAD-9795-53AF6B9589C0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963006"/>
            <a:ext cx="10800000" cy="19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0A856D4-F3E2-6EE7-9174-AF00A026B6B5}"/>
              </a:ext>
            </a:extLst>
          </p:cNvPr>
          <p:cNvSpPr/>
          <p:nvPr/>
        </p:nvSpPr>
        <p:spPr bwMode="white">
          <a:xfrm>
            <a:off x="3881904" y="4545037"/>
            <a:ext cx="3580952" cy="2957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BF70F0-9A43-D5F4-671B-47F3F0AB09A5}"/>
              </a:ext>
            </a:extLst>
          </p:cNvPr>
          <p:cNvSpPr/>
          <p:nvPr/>
        </p:nvSpPr>
        <p:spPr bwMode="white">
          <a:xfrm>
            <a:off x="4158095" y="5050737"/>
            <a:ext cx="1380952" cy="2767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EC0E0135-9FB5-4197-FD0B-9285EC849C66}"/>
              </a:ext>
            </a:extLst>
          </p:cNvPr>
          <p:cNvSpPr/>
          <p:nvPr/>
        </p:nvSpPr>
        <p:spPr bwMode="white">
          <a:xfrm>
            <a:off x="6243809" y="5527812"/>
            <a:ext cx="933333" cy="286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3052136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64</cp:revision>
  <dcterms:created xsi:type="dcterms:W3CDTF">2015-09-16T06:44:00Z</dcterms:created>
  <dcterms:modified xsi:type="dcterms:W3CDTF">2023-12-29T11:17:36Z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