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1" r:id="rId6"/>
    <p:sldId id="328" r:id="rId7"/>
    <p:sldId id="327" r:id="rId8"/>
    <p:sldId id="326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AC929D-6C11-4779-B57F-957AA5BD24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5845"/>
          <a:stretch/>
        </p:blipFill>
        <p:spPr>
          <a:xfrm>
            <a:off x="3253243" y="2852936"/>
            <a:ext cx="5685514" cy="9273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68760"/>
            <a:ext cx="10800000" cy="278792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727848" y="206084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3647728" y="256490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2780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68760"/>
            <a:ext cx="10800000" cy="3360862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575720" y="191683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600056" y="251470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6240016" y="3095835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44075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667820-2295-53B3-3470-252154637A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79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CD31F8-B58F-C6DD-E711-04D259D63DD4}"/>
              </a:ext>
            </a:extLst>
          </p:cNvPr>
          <p:cNvSpPr/>
          <p:nvPr/>
        </p:nvSpPr>
        <p:spPr bwMode="white">
          <a:xfrm>
            <a:off x="6062857" y="1688559"/>
            <a:ext cx="4276190" cy="28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32A30AC-DB25-AAA6-1140-C9E24D5B2162}"/>
              </a:ext>
            </a:extLst>
          </p:cNvPr>
          <p:cNvSpPr/>
          <p:nvPr/>
        </p:nvSpPr>
        <p:spPr bwMode="white">
          <a:xfrm>
            <a:off x="2824761" y="2280915"/>
            <a:ext cx="2733333" cy="29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9722275-F467-3FDE-CB55-D51A22862AD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84360"/>
            <a:ext cx="10800000" cy="362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A770A93-41E8-1B3B-275D-9C6C6D9BEBA1}"/>
              </a:ext>
            </a:extLst>
          </p:cNvPr>
          <p:cNvSpPr/>
          <p:nvPr/>
        </p:nvSpPr>
        <p:spPr bwMode="white">
          <a:xfrm>
            <a:off x="5834285" y="2856234"/>
            <a:ext cx="638095" cy="257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1D73AB-820D-20EF-63BC-4E2C6481C2A2}"/>
              </a:ext>
            </a:extLst>
          </p:cNvPr>
          <p:cNvSpPr/>
          <p:nvPr/>
        </p:nvSpPr>
        <p:spPr bwMode="white">
          <a:xfrm>
            <a:off x="5443809" y="3438697"/>
            <a:ext cx="2771428" cy="2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2CBDA17-56C1-35BC-9741-F11AFF35B4B4}"/>
              </a:ext>
            </a:extLst>
          </p:cNvPr>
          <p:cNvSpPr/>
          <p:nvPr/>
        </p:nvSpPr>
        <p:spPr bwMode="white">
          <a:xfrm>
            <a:off x="1634285" y="4049806"/>
            <a:ext cx="1171428" cy="267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F4010D9-3285-252F-57C5-AEC364AB4F96}"/>
              </a:ext>
            </a:extLst>
          </p:cNvPr>
          <p:cNvSpPr/>
          <p:nvPr/>
        </p:nvSpPr>
        <p:spPr bwMode="white">
          <a:xfrm>
            <a:off x="10034285" y="4030709"/>
            <a:ext cx="942857" cy="296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E576481-01E9-6269-F5DC-DB7FCD7B22A6}"/>
              </a:ext>
            </a:extLst>
          </p:cNvPr>
          <p:cNvSpPr/>
          <p:nvPr/>
        </p:nvSpPr>
        <p:spPr bwMode="white">
          <a:xfrm>
            <a:off x="4034285" y="4632269"/>
            <a:ext cx="876190" cy="2769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192C0F9-48BC-CEAD-FEB0-16B41A7476EC}"/>
              </a:ext>
            </a:extLst>
          </p:cNvPr>
          <p:cNvSpPr/>
          <p:nvPr/>
        </p:nvSpPr>
        <p:spPr bwMode="white">
          <a:xfrm>
            <a:off x="1320000" y="5646561"/>
            <a:ext cx="9096480" cy="46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2967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08749"/>
            <a:ext cx="10800000" cy="279377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4037012"/>
            <a:ext cx="10800000" cy="2113185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7680176" y="233231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439816" y="479309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554881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412776"/>
            <a:ext cx="10800000" cy="214698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8112224" y="27089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122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9329" y="1052736"/>
            <a:ext cx="10800000" cy="3299640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3863752" y="1700808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10488488" y="2315038"/>
            <a:ext cx="30829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1487488" y="357301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00"/>
                </a:solidFill>
              </a:rPr>
              <a:t>√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09506" y="2204864"/>
            <a:ext cx="628571" cy="4000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71315" y="3376232"/>
            <a:ext cx="647619" cy="457143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06535" y="3973126"/>
            <a:ext cx="561905" cy="5333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295399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3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CC3C860-04FF-995D-A917-C11A93AB215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03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BF79FE-F5E5-F2CE-BB33-251BABFEC637}"/>
              </a:ext>
            </a:extLst>
          </p:cNvPr>
          <p:cNvSpPr/>
          <p:nvPr/>
        </p:nvSpPr>
        <p:spPr bwMode="white">
          <a:xfrm>
            <a:off x="7424761" y="2230997"/>
            <a:ext cx="1247619" cy="295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EA51E6-1723-874D-2EC9-E4D7C35C9AE3}"/>
              </a:ext>
            </a:extLst>
          </p:cNvPr>
          <p:cNvSpPr/>
          <p:nvPr/>
        </p:nvSpPr>
        <p:spPr bwMode="white">
          <a:xfrm>
            <a:off x="2215238" y="2822345"/>
            <a:ext cx="1552380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FBB333-9547-14B4-0AAF-192AAE7245CD}"/>
              </a:ext>
            </a:extLst>
          </p:cNvPr>
          <p:cNvSpPr/>
          <p:nvPr/>
        </p:nvSpPr>
        <p:spPr bwMode="white">
          <a:xfrm>
            <a:off x="5539047" y="3423230"/>
            <a:ext cx="1209523" cy="2861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F5DFB9F-2479-2280-F4B5-B463FB6D0910}"/>
              </a:ext>
            </a:extLst>
          </p:cNvPr>
          <p:cNvSpPr/>
          <p:nvPr/>
        </p:nvSpPr>
        <p:spPr bwMode="white">
          <a:xfrm>
            <a:off x="1786666" y="4014577"/>
            <a:ext cx="2571428" cy="2765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2788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5337A2-8C0A-966E-7221-8E1D1D789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06CD62-B733-171C-7DD6-7C6DAE8B0162}"/>
              </a:ext>
            </a:extLst>
          </p:cNvPr>
          <p:cNvSpPr/>
          <p:nvPr/>
        </p:nvSpPr>
        <p:spPr bwMode="white">
          <a:xfrm>
            <a:off x="2548571" y="1735739"/>
            <a:ext cx="266666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250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11</Words>
  <Application>Microsoft Office PowerPoint</Application>
  <PresentationFormat>宽屏</PresentationFormat>
  <Paragraphs>11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2024-01-02T10:49:25Z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