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04084B-F2FD-DDF5-C096-A72F30B7D2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 b="35186"/>
          <a:stretch/>
        </p:blipFill>
        <p:spPr>
          <a:xfrm>
            <a:off x="4086554" y="2861664"/>
            <a:ext cx="4018892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6A00CC-CA44-2154-8388-68655D10022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56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91AB5A-8338-07A6-F72D-88BE037A2F33}"/>
              </a:ext>
            </a:extLst>
          </p:cNvPr>
          <p:cNvSpPr/>
          <p:nvPr/>
        </p:nvSpPr>
        <p:spPr bwMode="white">
          <a:xfrm>
            <a:off x="7129523" y="2204730"/>
            <a:ext cx="276190" cy="22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8EB1131-8173-229D-9CC2-7C166371A711}"/>
              </a:ext>
            </a:extLst>
          </p:cNvPr>
          <p:cNvSpPr/>
          <p:nvPr/>
        </p:nvSpPr>
        <p:spPr bwMode="white">
          <a:xfrm>
            <a:off x="8777142" y="2204730"/>
            <a:ext cx="219047" cy="22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F5A38B-55A6-D13D-56D6-9F7F7670530B}"/>
              </a:ext>
            </a:extLst>
          </p:cNvPr>
          <p:cNvSpPr/>
          <p:nvPr/>
        </p:nvSpPr>
        <p:spPr bwMode="white">
          <a:xfrm>
            <a:off x="3177142" y="2739868"/>
            <a:ext cx="247619" cy="21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3726F65-5D3D-9B87-3968-5AD47F258159}"/>
              </a:ext>
            </a:extLst>
          </p:cNvPr>
          <p:cNvSpPr/>
          <p:nvPr/>
        </p:nvSpPr>
        <p:spPr bwMode="white">
          <a:xfrm>
            <a:off x="8786666" y="2739868"/>
            <a:ext cx="209523" cy="219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93201C-D397-55FD-6874-D691B5A8EBDA}"/>
              </a:ext>
            </a:extLst>
          </p:cNvPr>
          <p:cNvSpPr/>
          <p:nvPr/>
        </p:nvSpPr>
        <p:spPr bwMode="white">
          <a:xfrm>
            <a:off x="3320000" y="3265451"/>
            <a:ext cx="238095" cy="229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9174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566E02-7FD2-9D52-2C3C-CD4C221FFD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5225F8-AA08-F747-AEB7-81A835FF4C11}"/>
              </a:ext>
            </a:extLst>
          </p:cNvPr>
          <p:cNvSpPr/>
          <p:nvPr/>
        </p:nvSpPr>
        <p:spPr bwMode="white">
          <a:xfrm>
            <a:off x="10415238" y="1677175"/>
            <a:ext cx="590476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43D78C2-19B8-65A9-0D93-6F3568F113C1}"/>
              </a:ext>
            </a:extLst>
          </p:cNvPr>
          <p:cNvSpPr/>
          <p:nvPr/>
        </p:nvSpPr>
        <p:spPr bwMode="white">
          <a:xfrm>
            <a:off x="10377142" y="2734939"/>
            <a:ext cx="638095" cy="285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2B1D933-BF55-3C64-1AA0-4F8EEA589BD2}"/>
              </a:ext>
            </a:extLst>
          </p:cNvPr>
          <p:cNvSpPr/>
          <p:nvPr/>
        </p:nvSpPr>
        <p:spPr bwMode="white">
          <a:xfrm>
            <a:off x="10386666" y="3811762"/>
            <a:ext cx="609523" cy="2572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345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915DF9C-82BB-68E6-F270-BEB32B30D3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76EA56-3555-DCDD-159A-A6837EBCC368}"/>
              </a:ext>
            </a:extLst>
          </p:cNvPr>
          <p:cNvSpPr/>
          <p:nvPr/>
        </p:nvSpPr>
        <p:spPr bwMode="white">
          <a:xfrm>
            <a:off x="6834285" y="1134259"/>
            <a:ext cx="266666" cy="2195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3594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052736"/>
            <a:ext cx="10800000" cy="363025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068859" y="178286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431704" y="3411385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96200" y="342900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3415216" y="389298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816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2" grpId="0"/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E83800-21A0-106C-6D91-86F00EE92B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1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6EC42D-9060-CB6E-CB61-F77234537B79}"/>
              </a:ext>
            </a:extLst>
          </p:cNvPr>
          <p:cNvSpPr/>
          <p:nvPr/>
        </p:nvSpPr>
        <p:spPr bwMode="white">
          <a:xfrm>
            <a:off x="1310476" y="1621124"/>
            <a:ext cx="4695238" cy="2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34D97E6-DE6A-1F82-7928-11A8A16CA836}"/>
              </a:ext>
            </a:extLst>
          </p:cNvPr>
          <p:cNvSpPr/>
          <p:nvPr/>
        </p:nvSpPr>
        <p:spPr bwMode="white">
          <a:xfrm>
            <a:off x="1310476" y="2680724"/>
            <a:ext cx="10247619" cy="29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EEE658-4B17-3647-1974-BA1AB5D0A025}"/>
              </a:ext>
            </a:extLst>
          </p:cNvPr>
          <p:cNvSpPr/>
          <p:nvPr/>
        </p:nvSpPr>
        <p:spPr bwMode="white">
          <a:xfrm>
            <a:off x="1024761" y="3215297"/>
            <a:ext cx="447619" cy="2672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1043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4</Words>
  <Application>Microsoft Office PowerPoint</Application>
  <PresentationFormat>宽屏</PresentationFormat>
  <Paragraphs>4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2024-01-02T11:11:36Z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