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sldIdLst>
    <p:sldId id="324" r:id="rId2"/>
    <p:sldId id="350" r:id="rId3"/>
    <p:sldId id="349" r:id="rId4"/>
    <p:sldId id="348" r:id="rId5"/>
    <p:sldId id="346" r:id="rId6"/>
    <p:sldId id="345" r:id="rId7"/>
    <p:sldId id="343" r:id="rId8"/>
    <p:sldId id="342" r:id="rId9"/>
    <p:sldId id="341" r:id="rId10"/>
    <p:sldId id="340" r:id="rId11"/>
    <p:sldId id="338" r:id="rId12"/>
    <p:sldId id="336" r:id="rId13"/>
    <p:sldId id="334" r:id="rId14"/>
    <p:sldId id="333" r:id="rId15"/>
    <p:sldId id="332" r:id="rId16"/>
    <p:sldId id="330" r:id="rId17"/>
    <p:sldId id="329" r:id="rId18"/>
    <p:sldId id="328" r:id="rId19"/>
    <p:sldId id="326" r:id="rId20"/>
    <p:sldId id="325" r:id="rId21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BE08944-D85F-417E-A468-62FA8A99D493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3C3E6C4-32CA-4C3D-8DDE-5C0496B3067C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697265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FF55C01-4463-2C39-C74B-C51B4C895E4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/>
          <a:stretch/>
        </p:blipFill>
        <p:spPr>
          <a:xfrm>
            <a:off x="4164084" y="3041002"/>
            <a:ext cx="3863832" cy="775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93B43F-C1C4-45A9-9D49-79738162F66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84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8E8A52E-585B-2868-E61B-FF291168B9A0}"/>
              </a:ext>
            </a:extLst>
          </p:cNvPr>
          <p:cNvSpPr/>
          <p:nvPr/>
        </p:nvSpPr>
        <p:spPr bwMode="white">
          <a:xfrm>
            <a:off x="2910476" y="1583171"/>
            <a:ext cx="1190476" cy="27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2FCF471-3465-055B-DBE6-28B7D184F6E5}"/>
              </a:ext>
            </a:extLst>
          </p:cNvPr>
          <p:cNvSpPr/>
          <p:nvPr/>
        </p:nvSpPr>
        <p:spPr bwMode="white">
          <a:xfrm>
            <a:off x="8367619" y="1583171"/>
            <a:ext cx="2352379" cy="26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A2BDEA-C1A5-F619-EC7A-77599B9C737E}"/>
              </a:ext>
            </a:extLst>
          </p:cNvPr>
          <p:cNvSpPr/>
          <p:nvPr/>
        </p:nvSpPr>
        <p:spPr bwMode="white">
          <a:xfrm>
            <a:off x="3986666" y="2499929"/>
            <a:ext cx="2114285" cy="2673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308A9D9-339A-01F0-5F9A-D259271166FE}"/>
              </a:ext>
            </a:extLst>
          </p:cNvPr>
          <p:cNvSpPr/>
          <p:nvPr/>
        </p:nvSpPr>
        <p:spPr bwMode="white">
          <a:xfrm>
            <a:off x="3481904" y="2958308"/>
            <a:ext cx="1466666" cy="248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D8B8348-4C33-F317-7BC6-5470C87671AC}"/>
              </a:ext>
            </a:extLst>
          </p:cNvPr>
          <p:cNvSpPr/>
          <p:nvPr/>
        </p:nvSpPr>
        <p:spPr bwMode="white">
          <a:xfrm>
            <a:off x="1358095" y="3407138"/>
            <a:ext cx="2276190" cy="2769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0C0094C-7418-0BF6-EEC5-4D2FEF08598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2" y="3860377"/>
            <a:ext cx="10800000" cy="1786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164AB1F-EA0E-B3FD-E3E3-F099100FF933}"/>
              </a:ext>
            </a:extLst>
          </p:cNvPr>
          <p:cNvSpPr/>
          <p:nvPr/>
        </p:nvSpPr>
        <p:spPr bwMode="white">
          <a:xfrm>
            <a:off x="11177211" y="3984572"/>
            <a:ext cx="390476" cy="229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8840331-1491-DF3B-347D-77B97C6069A5}"/>
              </a:ext>
            </a:extLst>
          </p:cNvPr>
          <p:cNvSpPr/>
          <p:nvPr/>
        </p:nvSpPr>
        <p:spPr bwMode="white">
          <a:xfrm>
            <a:off x="1081972" y="4424031"/>
            <a:ext cx="1714285" cy="2579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E37A590-ECC0-AD06-7582-813D5C7CF9BD}"/>
              </a:ext>
            </a:extLst>
          </p:cNvPr>
          <p:cNvSpPr/>
          <p:nvPr/>
        </p:nvSpPr>
        <p:spPr bwMode="white">
          <a:xfrm>
            <a:off x="2072449" y="4873044"/>
            <a:ext cx="2028571" cy="277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3432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0B195A-7723-33F3-9F35-B2B2A198A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326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AFE2A8C-F451-1016-D9B7-F94E4B13DD4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404609"/>
            <a:ext cx="10800000" cy="1385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8DEFAAB-D7CB-50A8-9161-F465696500D9}"/>
              </a:ext>
            </a:extLst>
          </p:cNvPr>
          <p:cNvSpPr/>
          <p:nvPr/>
        </p:nvSpPr>
        <p:spPr bwMode="white">
          <a:xfrm>
            <a:off x="3165543" y="2547958"/>
            <a:ext cx="780952" cy="1529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4499B56-E3DA-E676-DBEA-60DEA2990B31}"/>
              </a:ext>
            </a:extLst>
          </p:cNvPr>
          <p:cNvSpPr/>
          <p:nvPr/>
        </p:nvSpPr>
        <p:spPr bwMode="white">
          <a:xfrm>
            <a:off x="5251257" y="2404610"/>
            <a:ext cx="6436767" cy="363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6A83B25-F7D8-16A4-1A39-3271A8C017BA}"/>
              </a:ext>
            </a:extLst>
          </p:cNvPr>
          <p:cNvSpPr/>
          <p:nvPr/>
        </p:nvSpPr>
        <p:spPr bwMode="white">
          <a:xfrm>
            <a:off x="1089352" y="2939779"/>
            <a:ext cx="10361904" cy="2771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3BE54F-8196-DE94-0E35-30C0BF4F6263}"/>
              </a:ext>
            </a:extLst>
          </p:cNvPr>
          <p:cNvSpPr/>
          <p:nvPr/>
        </p:nvSpPr>
        <p:spPr bwMode="white">
          <a:xfrm>
            <a:off x="1089352" y="3398496"/>
            <a:ext cx="2171428" cy="2675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05255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7992209-89F2-4095-CA91-45F790A6CC6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39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B944261-6DDC-B7AF-9844-0458085E5231}"/>
              </a:ext>
            </a:extLst>
          </p:cNvPr>
          <p:cNvSpPr/>
          <p:nvPr/>
        </p:nvSpPr>
        <p:spPr bwMode="white">
          <a:xfrm>
            <a:off x="4558095" y="3300562"/>
            <a:ext cx="3409523" cy="572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141E8E9-D2CC-5665-1E4F-ED1FAC6CE2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20" y="3933056"/>
            <a:ext cx="10800000" cy="1385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699271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3F3CC4-B108-0826-CCAA-58D78BEAA39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5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1EAA4F2-0CAF-FB41-51D5-BE184C657E7A}"/>
              </a:ext>
            </a:extLst>
          </p:cNvPr>
          <p:cNvSpPr/>
          <p:nvPr/>
        </p:nvSpPr>
        <p:spPr bwMode="white">
          <a:xfrm>
            <a:off x="5939047" y="1105377"/>
            <a:ext cx="257142" cy="2095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B66162-F8CB-83C2-44C3-E2629F3BE12E}"/>
              </a:ext>
            </a:extLst>
          </p:cNvPr>
          <p:cNvSpPr/>
          <p:nvPr/>
        </p:nvSpPr>
        <p:spPr bwMode="white">
          <a:xfrm>
            <a:off x="2196190" y="3363263"/>
            <a:ext cx="333333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32C8EB2-CCB7-BD4D-D53C-22FD6811A93D}"/>
              </a:ext>
            </a:extLst>
          </p:cNvPr>
          <p:cNvSpPr/>
          <p:nvPr/>
        </p:nvSpPr>
        <p:spPr bwMode="white">
          <a:xfrm>
            <a:off x="4777142" y="3353736"/>
            <a:ext cx="600000" cy="2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34B04EE-6814-4C1F-6FB7-8B6F23372AE2}"/>
              </a:ext>
            </a:extLst>
          </p:cNvPr>
          <p:cNvSpPr/>
          <p:nvPr/>
        </p:nvSpPr>
        <p:spPr bwMode="white">
          <a:xfrm>
            <a:off x="7948571" y="3363263"/>
            <a:ext cx="552380" cy="228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0620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ADC8AA-33E1-90E7-1156-172DF095211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551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0272859-0D0D-46CF-6B02-AC95A174554F}"/>
              </a:ext>
            </a:extLst>
          </p:cNvPr>
          <p:cNvSpPr/>
          <p:nvPr/>
        </p:nvSpPr>
        <p:spPr bwMode="white">
          <a:xfrm>
            <a:off x="1358095" y="1505802"/>
            <a:ext cx="3142857" cy="276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A39C630-BB9F-A812-A871-C2158D58AB82}"/>
              </a:ext>
            </a:extLst>
          </p:cNvPr>
          <p:cNvSpPr/>
          <p:nvPr/>
        </p:nvSpPr>
        <p:spPr bwMode="white">
          <a:xfrm>
            <a:off x="1539047" y="2449488"/>
            <a:ext cx="266666" cy="2097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32514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30447"/>
            <a:ext cx="10800000" cy="4597106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2659712" y="226682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3719736" y="366512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11104353" y="366512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8364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51384" y="1340768"/>
            <a:ext cx="10800000" cy="3716513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8646424" y="1454640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4799856" y="191683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10690867" y="191683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3215680" y="478783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84689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  <p:bldP spid="16" grpId="0"/>
      <p:bldP spid="1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268760"/>
            <a:ext cx="10800000" cy="3247852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186200" y="144459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7795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2460F3-3FF4-3277-F4A4-BB8D4D6F9FB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2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42901F-31D2-CC42-C72E-F3DF77A80F65}"/>
              </a:ext>
            </a:extLst>
          </p:cNvPr>
          <p:cNvSpPr/>
          <p:nvPr/>
        </p:nvSpPr>
        <p:spPr bwMode="white">
          <a:xfrm>
            <a:off x="3481904" y="1982950"/>
            <a:ext cx="5485715" cy="2861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2C0744AA-3830-5B31-C295-732DD1B7D8A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52936"/>
            <a:ext cx="10800000" cy="23578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32AE6EE-AC28-C5A2-D69D-0A2CCE87B18C}"/>
              </a:ext>
            </a:extLst>
          </p:cNvPr>
          <p:cNvSpPr/>
          <p:nvPr/>
        </p:nvSpPr>
        <p:spPr bwMode="white">
          <a:xfrm>
            <a:off x="7108400" y="2986578"/>
            <a:ext cx="4409523" cy="2577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DF88F14-B1B1-7183-C0F4-8856C8BAEE33}"/>
              </a:ext>
            </a:extLst>
          </p:cNvPr>
          <p:cNvSpPr/>
          <p:nvPr/>
        </p:nvSpPr>
        <p:spPr bwMode="white">
          <a:xfrm>
            <a:off x="1556019" y="3454327"/>
            <a:ext cx="247619" cy="2195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FF86B9C-73B3-72F1-E255-927E9AA2365E}"/>
              </a:ext>
            </a:extLst>
          </p:cNvPr>
          <p:cNvSpPr/>
          <p:nvPr/>
        </p:nvSpPr>
        <p:spPr bwMode="white">
          <a:xfrm>
            <a:off x="9022686" y="4361187"/>
            <a:ext cx="2504761" cy="267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6F36D32-9660-96B7-39B4-9907907EC144}"/>
              </a:ext>
            </a:extLst>
          </p:cNvPr>
          <p:cNvSpPr/>
          <p:nvPr/>
        </p:nvSpPr>
        <p:spPr bwMode="white">
          <a:xfrm>
            <a:off x="1546495" y="4809844"/>
            <a:ext cx="1438095" cy="2768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8894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F80BCE1-3DA4-6D73-1F96-A7C8166DC9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2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195B3D-605B-A672-0DBB-33BA97D62D98}"/>
              </a:ext>
            </a:extLst>
          </p:cNvPr>
          <p:cNvSpPr/>
          <p:nvPr/>
        </p:nvSpPr>
        <p:spPr bwMode="white">
          <a:xfrm>
            <a:off x="3196190" y="1524778"/>
            <a:ext cx="257142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F3F61E-D826-15FB-61CF-3D22E65C37E6}"/>
              </a:ext>
            </a:extLst>
          </p:cNvPr>
          <p:cNvSpPr/>
          <p:nvPr/>
        </p:nvSpPr>
        <p:spPr bwMode="white">
          <a:xfrm>
            <a:off x="6243809" y="1524778"/>
            <a:ext cx="228571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B128CA-5EF7-64F0-8EFD-A8A5AA9B01DF}"/>
              </a:ext>
            </a:extLst>
          </p:cNvPr>
          <p:cNvSpPr/>
          <p:nvPr/>
        </p:nvSpPr>
        <p:spPr bwMode="white">
          <a:xfrm>
            <a:off x="9272380" y="1524778"/>
            <a:ext cx="228571" cy="2096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2E6CA4-C81D-9F17-8EE9-729789729528}"/>
              </a:ext>
            </a:extLst>
          </p:cNvPr>
          <p:cNvSpPr/>
          <p:nvPr/>
        </p:nvSpPr>
        <p:spPr bwMode="white">
          <a:xfrm>
            <a:off x="1358095" y="2868602"/>
            <a:ext cx="8123808" cy="2763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18488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AA851F-4353-F042-6B08-CB8BF1BA131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857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7448" y="2436243"/>
            <a:ext cx="10146588" cy="20986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4815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331684C-DED7-36B4-8EF0-8EE8F90D68E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3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101722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B6AE729-E1C8-E559-72D2-233F2586B11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12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C84164E-C47B-F472-8F72-469B82449327}"/>
              </a:ext>
            </a:extLst>
          </p:cNvPr>
          <p:cNvSpPr/>
          <p:nvPr/>
        </p:nvSpPr>
        <p:spPr bwMode="white">
          <a:xfrm>
            <a:off x="9529523" y="1506193"/>
            <a:ext cx="590476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C827F3-962B-D303-D491-315BD750F16B}"/>
              </a:ext>
            </a:extLst>
          </p:cNvPr>
          <p:cNvSpPr/>
          <p:nvPr/>
        </p:nvSpPr>
        <p:spPr bwMode="white">
          <a:xfrm>
            <a:off x="1567619" y="1973612"/>
            <a:ext cx="590476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EC0718D-547B-FA9C-3C44-30CE86610B8C}"/>
              </a:ext>
            </a:extLst>
          </p:cNvPr>
          <p:cNvSpPr/>
          <p:nvPr/>
        </p:nvSpPr>
        <p:spPr bwMode="white">
          <a:xfrm>
            <a:off x="6720000" y="1973612"/>
            <a:ext cx="600000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FC6EC74-0040-CEBD-A95E-2753A0953114}"/>
              </a:ext>
            </a:extLst>
          </p:cNvPr>
          <p:cNvSpPr/>
          <p:nvPr/>
        </p:nvSpPr>
        <p:spPr bwMode="white">
          <a:xfrm>
            <a:off x="11167619" y="1964073"/>
            <a:ext cx="390476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86B8E2F-F533-705E-FE11-C3B36130294E}"/>
              </a:ext>
            </a:extLst>
          </p:cNvPr>
          <p:cNvSpPr/>
          <p:nvPr/>
        </p:nvSpPr>
        <p:spPr bwMode="white">
          <a:xfrm>
            <a:off x="1139047" y="2421953"/>
            <a:ext cx="323809" cy="2575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FFDF560E-5294-432A-0814-C9FCE22E3BC9}"/>
              </a:ext>
            </a:extLst>
          </p:cNvPr>
          <p:cNvSpPr/>
          <p:nvPr/>
        </p:nvSpPr>
        <p:spPr bwMode="white">
          <a:xfrm>
            <a:off x="3577142" y="2412414"/>
            <a:ext cx="600000" cy="276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9629D97-9F34-743C-1E5E-1E0AFC2D053C}"/>
              </a:ext>
            </a:extLst>
          </p:cNvPr>
          <p:cNvSpPr/>
          <p:nvPr/>
        </p:nvSpPr>
        <p:spPr bwMode="white">
          <a:xfrm>
            <a:off x="11196190" y="2441031"/>
            <a:ext cx="361905" cy="2384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1C91E3C-3E1D-DB33-4822-2D685DE34831}"/>
              </a:ext>
            </a:extLst>
          </p:cNvPr>
          <p:cNvSpPr/>
          <p:nvPr/>
        </p:nvSpPr>
        <p:spPr bwMode="white">
          <a:xfrm>
            <a:off x="1148571" y="2879833"/>
            <a:ext cx="314285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D7C66AB-BAEB-08FB-0149-8DE9BDBC98E8}"/>
              </a:ext>
            </a:extLst>
          </p:cNvPr>
          <p:cNvSpPr/>
          <p:nvPr/>
        </p:nvSpPr>
        <p:spPr bwMode="white">
          <a:xfrm>
            <a:off x="3586666" y="2879833"/>
            <a:ext cx="600000" cy="2480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4D519B07-C283-EA2E-2ACF-01A7941FF6E3}"/>
              </a:ext>
            </a:extLst>
          </p:cNvPr>
          <p:cNvSpPr/>
          <p:nvPr/>
        </p:nvSpPr>
        <p:spPr bwMode="white">
          <a:xfrm>
            <a:off x="8386666" y="2879833"/>
            <a:ext cx="619047" cy="2670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701581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9E36781-0194-01E0-8D71-192C84AA457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15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8B4BB7C-8FC7-D4C0-0516-CE595078E3DB}"/>
              </a:ext>
            </a:extLst>
          </p:cNvPr>
          <p:cNvSpPr/>
          <p:nvPr/>
        </p:nvSpPr>
        <p:spPr bwMode="white">
          <a:xfrm>
            <a:off x="6910476" y="1554703"/>
            <a:ext cx="209523" cy="2101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5859E15-D281-F9CF-7AA8-2C4FA16B7D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2256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0FA9D2-EFEA-9DC8-E933-B950D00EDC20}"/>
              </a:ext>
            </a:extLst>
          </p:cNvPr>
          <p:cNvSpPr/>
          <p:nvPr/>
        </p:nvSpPr>
        <p:spPr bwMode="white">
          <a:xfrm>
            <a:off x="8100952" y="3903666"/>
            <a:ext cx="228571" cy="210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401047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4CF02E4-7807-E92B-F9DF-AA277C3480E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853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F64E90-A501-E250-76D8-77188E5F7C50}"/>
              </a:ext>
            </a:extLst>
          </p:cNvPr>
          <p:cNvSpPr/>
          <p:nvPr/>
        </p:nvSpPr>
        <p:spPr bwMode="white">
          <a:xfrm>
            <a:off x="9091428" y="1124994"/>
            <a:ext cx="228571" cy="210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99464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C18A8-E1E0-65E4-23E5-14DDB9D3F34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248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5F0E2C-5C7C-CD20-3909-30453171AC79}"/>
              </a:ext>
            </a:extLst>
          </p:cNvPr>
          <p:cNvSpPr/>
          <p:nvPr/>
        </p:nvSpPr>
        <p:spPr bwMode="white">
          <a:xfrm>
            <a:off x="7329523" y="1105760"/>
            <a:ext cx="257142" cy="210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4DC8ADE-BFDB-1A68-8CC5-25BAB3504BE0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2844475"/>
            <a:ext cx="10800000" cy="13857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763362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067E40-1205-A4FA-85A2-6438824F18B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0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B8265C2-FD52-0952-82F7-1869C41A987F}"/>
              </a:ext>
            </a:extLst>
          </p:cNvPr>
          <p:cNvSpPr/>
          <p:nvPr/>
        </p:nvSpPr>
        <p:spPr bwMode="white">
          <a:xfrm>
            <a:off x="6081904" y="1105626"/>
            <a:ext cx="257142" cy="2099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559996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7BD41F-6A28-6F79-11D6-F80C55C5BD7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88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911B457-8F83-6897-002C-881B523FE995}"/>
              </a:ext>
            </a:extLst>
          </p:cNvPr>
          <p:cNvSpPr/>
          <p:nvPr/>
        </p:nvSpPr>
        <p:spPr bwMode="white">
          <a:xfrm>
            <a:off x="1358095" y="2468212"/>
            <a:ext cx="10200000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DCE6D48-CC99-F559-8D58-6E1A2F9949C6}"/>
              </a:ext>
            </a:extLst>
          </p:cNvPr>
          <p:cNvSpPr/>
          <p:nvPr/>
        </p:nvSpPr>
        <p:spPr bwMode="white">
          <a:xfrm>
            <a:off x="1081904" y="2925653"/>
            <a:ext cx="428571" cy="266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F6FE118-0839-4012-ACB9-F9306A424BA0}"/>
              </a:ext>
            </a:extLst>
          </p:cNvPr>
          <p:cNvSpPr/>
          <p:nvPr/>
        </p:nvSpPr>
        <p:spPr bwMode="white">
          <a:xfrm>
            <a:off x="3786666" y="4288446"/>
            <a:ext cx="5980952" cy="2763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97493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4E9E34-7F9C-380C-8FFC-65CCB4F8F11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566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911B457-8F83-6897-002C-881B523FE995}"/>
              </a:ext>
            </a:extLst>
          </p:cNvPr>
          <p:cNvSpPr/>
          <p:nvPr/>
        </p:nvSpPr>
        <p:spPr bwMode="white">
          <a:xfrm>
            <a:off x="839416" y="1412776"/>
            <a:ext cx="10801200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6040" y="1762971"/>
            <a:ext cx="10367952" cy="127474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64748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8</Words>
  <Application>Microsoft Office PowerPoint</Application>
  <PresentationFormat>宽屏</PresentationFormat>
  <Paragraphs>8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4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2024-01-02T09:11:55Z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