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8AAEE5-E6AB-9733-4678-856C0210737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38957"/>
          <a:stretch/>
        </p:blipFill>
        <p:spPr>
          <a:xfrm>
            <a:off x="3455408" y="3135384"/>
            <a:ext cx="5281184" cy="5816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DFFA59-032D-95E6-BBEE-EB0216C18E4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917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0A8B3B-389B-7E84-D828-512B369A35A9}"/>
              </a:ext>
            </a:extLst>
          </p:cNvPr>
          <p:cNvSpPr/>
          <p:nvPr/>
        </p:nvSpPr>
        <p:spPr bwMode="white">
          <a:xfrm>
            <a:off x="3462857" y="1591387"/>
            <a:ext cx="276190" cy="2191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5625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F3CAE-AED1-A078-EFD5-D868164A0F5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506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5B069E4-1B6C-C245-5178-15C022C8C7F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22630"/>
            <a:ext cx="10800000" cy="24345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76A31F-DEBE-3545-F746-B474D040DA5E}"/>
              </a:ext>
            </a:extLst>
          </p:cNvPr>
          <p:cNvSpPr/>
          <p:nvPr/>
        </p:nvSpPr>
        <p:spPr bwMode="white">
          <a:xfrm>
            <a:off x="3424761" y="3969297"/>
            <a:ext cx="8000001" cy="3055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3897F0-59B4-91A7-3DC9-976E02EEA724}"/>
              </a:ext>
            </a:extLst>
          </p:cNvPr>
          <p:cNvSpPr/>
          <p:nvPr/>
        </p:nvSpPr>
        <p:spPr bwMode="white">
          <a:xfrm>
            <a:off x="1005714" y="4456211"/>
            <a:ext cx="3790476" cy="2959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8788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17131D-3107-760D-7ED5-39AC6CE792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218"/>
          <a:stretch/>
        </p:blipFill>
        <p:spPr>
          <a:xfrm>
            <a:off x="720000" y="972000"/>
            <a:ext cx="10128528" cy="34612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37729BD-2222-10BD-FAE7-A85CE8579230}"/>
              </a:ext>
            </a:extLst>
          </p:cNvPr>
          <p:cNvSpPr/>
          <p:nvPr/>
        </p:nvSpPr>
        <p:spPr bwMode="white">
          <a:xfrm>
            <a:off x="1529522" y="2955328"/>
            <a:ext cx="1561905" cy="761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6B41BBF-30C5-B8AF-1E94-2F78C1E2C2E7}"/>
              </a:ext>
            </a:extLst>
          </p:cNvPr>
          <p:cNvSpPr/>
          <p:nvPr/>
        </p:nvSpPr>
        <p:spPr bwMode="white">
          <a:xfrm>
            <a:off x="5053333" y="3088820"/>
            <a:ext cx="1628571" cy="628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64FC2A-A3EA-F2A2-643E-F606C0FEE0DC}"/>
              </a:ext>
            </a:extLst>
          </p:cNvPr>
          <p:cNvSpPr/>
          <p:nvPr/>
        </p:nvSpPr>
        <p:spPr bwMode="white">
          <a:xfrm>
            <a:off x="8643809" y="3079285"/>
            <a:ext cx="2028571" cy="63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43791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813AE-49AE-6775-586F-6BCED028393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939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5A4C677-2FA2-14CD-8979-B1000DD2D0A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65986"/>
            <a:ext cx="10800000" cy="33407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9761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2023-12-30T01:05:42Z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