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324" r:id="rId2"/>
    <p:sldId id="330" r:id="rId3"/>
    <p:sldId id="329" r:id="rId4"/>
    <p:sldId id="327" r:id="rId5"/>
    <p:sldId id="326" r:id="rId6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2" d="100"/>
          <a:sy n="102" d="100"/>
        </p:scale>
        <p:origin x="498" y="11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595F685-E0F6-4747-AD5F-F1FE3C837A78}" type="datetimeFigureOut">
              <a:rPr lang="zh-CN" altLang="en-US" smtClean="0"/>
              <a:t>2024/1/2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3E1CCEF-AC55-44F4-8DA8-61FF53B923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112757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1CCEF-AC55-44F4-8DA8-61FF53B923AB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1509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4AF579-E8D0-5DD0-AF86-7BF6642CAFF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223" b="36271"/>
          <a:stretch/>
        </p:blipFill>
        <p:spPr>
          <a:xfrm>
            <a:off x="3419404" y="1628800"/>
            <a:ext cx="5353192" cy="7436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18D5860C-51B7-C972-828F-DEFA6B78FA8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892"/>
          <a:stretch/>
        </p:blipFill>
        <p:spPr>
          <a:xfrm>
            <a:off x="4560838" y="2996952"/>
            <a:ext cx="3070324" cy="16953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1252355"/>
            <a:ext cx="10800000" cy="219472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079776" y="2060848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66"/>
                </a:solidFill>
              </a:rPr>
              <a:t>√</a:t>
            </a:r>
            <a:endParaRPr lang="zh-CN" altLang="en-US" dirty="0">
              <a:solidFill>
                <a:srgbClr val="FF0066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6744072" y="2060848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66"/>
                </a:solidFill>
              </a:rPr>
              <a:t>√</a:t>
            </a:r>
            <a:endParaRPr lang="zh-CN" altLang="en-US" dirty="0">
              <a:solidFill>
                <a:srgbClr val="FF0066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832304" y="2060848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66"/>
                </a:solidFill>
              </a:rPr>
              <a:t>√</a:t>
            </a:r>
            <a:endParaRPr lang="zh-CN" altLang="en-US" dirty="0">
              <a:solidFill>
                <a:srgbClr val="FF0066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2063552" y="2636912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66"/>
                </a:solidFill>
              </a:rPr>
              <a:t>√</a:t>
            </a:r>
            <a:endParaRPr lang="zh-CN" altLang="en-US" dirty="0">
              <a:solidFill>
                <a:srgbClr val="FF0066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2495600" y="3172906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66"/>
                </a:solidFill>
              </a:rPr>
              <a:t>√</a:t>
            </a:r>
            <a:endParaRPr lang="zh-CN" altLang="en-US" dirty="0">
              <a:solidFill>
                <a:srgbClr val="FF0066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3703288" y="3172906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66"/>
                </a:solidFill>
              </a:rPr>
              <a:t>√</a:t>
            </a:r>
            <a:endParaRPr lang="zh-CN" altLang="en-US" dirty="0">
              <a:solidFill>
                <a:srgbClr val="FF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47297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5" grpId="0"/>
      <p:bldP spid="16" grpId="0"/>
      <p:bldP spid="17" grpId="0"/>
      <p:bldP spid="18" grpId="0"/>
      <p:bldP spid="1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BE611E-509A-FE89-063C-31A0862153A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01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617584" y="1628800"/>
            <a:ext cx="1267326" cy="669988"/>
          </a:xfrm>
          <a:prstGeom prst="rect">
            <a:avLst/>
          </a:prstGeom>
        </p:spPr>
      </p:pic>
      <p:pic>
        <p:nvPicPr>
          <p:cNvPr id="10" name="img_16777215">
            <a:extLst>
              <a:ext uri="{FF2B5EF4-FFF2-40B4-BE49-F238E27FC236}">
                <a16:creationId xmlns:a16="http://schemas.microsoft.com/office/drawing/2014/main" id="{48E6FB5D-A57A-6663-F9D8-98AB1A85B2C4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173224"/>
            <a:ext cx="10800000" cy="16956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328248" y="1623118"/>
            <a:ext cx="1267326" cy="66998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39584" y="2432590"/>
            <a:ext cx="1267326" cy="66998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576192" y="3274936"/>
            <a:ext cx="2492232" cy="651562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05832" y="4077804"/>
            <a:ext cx="1267326" cy="669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625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277322-0EE2-17EA-2A44-93799AAE437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82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21CF90-2126-399B-D69D-CA0F0F04329E}"/>
              </a:ext>
            </a:extLst>
          </p:cNvPr>
          <p:cNvSpPr/>
          <p:nvPr/>
        </p:nvSpPr>
        <p:spPr bwMode="white">
          <a:xfrm>
            <a:off x="6700952" y="1086347"/>
            <a:ext cx="238095" cy="2286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7484715-8E53-6524-F443-6644D30679B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54355"/>
            <a:ext cx="10800000" cy="26173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BA73A0F-FE37-55E1-CDD1-C78514DD9123}"/>
              </a:ext>
            </a:extLst>
          </p:cNvPr>
          <p:cNvSpPr/>
          <p:nvPr/>
        </p:nvSpPr>
        <p:spPr bwMode="white">
          <a:xfrm>
            <a:off x="8681904" y="3707193"/>
            <a:ext cx="219047" cy="2292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13855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g_16777215">
            <a:extLst>
              <a:ext uri="{FF2B5EF4-FFF2-40B4-BE49-F238E27FC236}">
                <a16:creationId xmlns:a16="http://schemas.microsoft.com/office/drawing/2014/main" id="{3E2472E9-3203-D2D5-C3F2-DCBF342D7AA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1196752"/>
            <a:ext cx="10800000" cy="19951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25CFD01-E9DF-CA93-89EB-0F795C79B650}"/>
              </a:ext>
            </a:extLst>
          </p:cNvPr>
          <p:cNvSpPr/>
          <p:nvPr/>
        </p:nvSpPr>
        <p:spPr bwMode="white">
          <a:xfrm>
            <a:off x="10867428" y="1922243"/>
            <a:ext cx="219047" cy="162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77A55F9-F739-CEAE-4D8E-11C89C2EC30A}"/>
              </a:ext>
            </a:extLst>
          </p:cNvPr>
          <p:cNvSpPr/>
          <p:nvPr/>
        </p:nvSpPr>
        <p:spPr bwMode="white">
          <a:xfrm>
            <a:off x="10810285" y="2886384"/>
            <a:ext cx="304761" cy="276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548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7</Words>
  <Application>Microsoft Office PowerPoint</Application>
  <PresentationFormat>宽屏</PresentationFormat>
  <Paragraphs>7</Paragraphs>
  <Slides>5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2024-01-02T11:20:29Z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