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9" r:id="rId3"/>
    <p:sldId id="337" r:id="rId4"/>
    <p:sldId id="335" r:id="rId5"/>
    <p:sldId id="334" r:id="rId6"/>
    <p:sldId id="331" r:id="rId7"/>
    <p:sldId id="329" r:id="rId8"/>
    <p:sldId id="328" r:id="rId9"/>
    <p:sldId id="325" r:id="rId10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gs" Target="tags/tag1.xml"/><Relationship Id="rId5" Type="http://schemas.openxmlformats.org/officeDocument/2006/relationships/slide" Target="slides/slide4.xml"/><Relationship Id="rId15" Type="http://schemas.openxmlformats.org/officeDocument/2006/relationships/tableStyles" Target="tableStyles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png"/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7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0C38207-4ADB-9414-6173-F9157CDD0A37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951" r="70891" b="50464"/>
          <a:stretch/>
        </p:blipFill>
        <p:spPr>
          <a:xfrm>
            <a:off x="3476207" y="3068960"/>
            <a:ext cx="5239586" cy="7200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4C62EDB-8A95-8343-3A81-4531B8A54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805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AF6D873C-66F5-CC57-AA24-A8D4C5FD2E3F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458209"/>
            <a:ext cx="10800000" cy="194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2946791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D933F37-BA90-D85C-9ADB-F5AE4BFC0DF4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80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925784B6-7175-23F3-8703-94DFD7A0778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2996952"/>
            <a:ext cx="10800000" cy="19464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1900936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90851E7-3328-0C0B-F97A-AEF276154E1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99871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604056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04F3F7B-1339-011F-774F-D629A1BDD4C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040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384A7246-68AA-D4DD-C90D-84772816C72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432" y="3068960"/>
            <a:ext cx="10800000" cy="47408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EBC7EB27-8096-D4FE-BFB9-609F28E3832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543049"/>
            <a:ext cx="10800000" cy="140299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21946973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DB7AFF4-3C8C-909B-9F66-1DA58B5B0B5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2051BE5-C794-0562-12FD-C197D89D1B5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33027"/>
            <a:ext cx="10800000" cy="146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8880817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2A4B2F9-90CD-6E27-EF78-46274865FFC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5074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38344605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0DA881BC-F032-ED52-0221-90CCE2673C2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6102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2A5B1B23-410D-0E88-9127-7494267676E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533027"/>
            <a:ext cx="10800000" cy="20081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5" name="img_16777215">
            <a:extLst>
              <a:ext uri="{FF2B5EF4-FFF2-40B4-BE49-F238E27FC236}">
                <a16:creationId xmlns:a16="http://schemas.microsoft.com/office/drawing/2014/main" id="{D2E1C14E-FFDA-549E-333F-8DF18BBEDB1E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541164"/>
            <a:ext cx="10800000" cy="133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3249635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8C06328-8680-1C1E-413F-9A7A68AE1F9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233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87004069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9</vt:i4>
      </vt:variant>
    </vt:vector>
  </HeadingPairs>
  <TitlesOfParts>
    <vt:vector size="12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2023-12-29T11:17:27Z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