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7" r:id="rId3"/>
    <p:sldId id="336" r:id="rId4"/>
    <p:sldId id="334" r:id="rId5"/>
    <p:sldId id="332" r:id="rId6"/>
    <p:sldId id="330" r:id="rId7"/>
    <p:sldId id="328" r:id="rId8"/>
    <p:sldId id="326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3C3E620-EFFB-BFA6-7D00-EACD61CE7C5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891" b="34623"/>
          <a:stretch/>
        </p:blipFill>
        <p:spPr>
          <a:xfrm>
            <a:off x="3503712" y="2817504"/>
            <a:ext cx="5372534" cy="999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EEAD3ED-597B-B991-5844-37EB18D4AC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551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005034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F15D141-85F1-8923-2EC5-B9F8F4CAC33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624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C7449787-E01A-763F-1502-FBE433747B7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408" y="3573016"/>
            <a:ext cx="10800000" cy="22362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080209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94F1C3B-65C8-DD27-2652-6820823A169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356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DA3A0D3-55F6-19B9-EF02-AA3D801C704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77997"/>
            <a:ext cx="10800000" cy="166453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8004598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8723B9A-7776-9BB6-3C9D-905B9E18A29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523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ABB1C57-EA0E-6CE3-1AE3-DADC3336B1F2}"/>
              </a:ext>
            </a:extLst>
          </p:cNvPr>
          <p:cNvSpPr/>
          <p:nvPr/>
        </p:nvSpPr>
        <p:spPr bwMode="white">
          <a:xfrm>
            <a:off x="7281904" y="1687564"/>
            <a:ext cx="285715" cy="24806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1FC53BB-CFF2-DAE4-5E49-D491E02EA2C9}"/>
              </a:ext>
            </a:extLst>
          </p:cNvPr>
          <p:cNvSpPr/>
          <p:nvPr/>
        </p:nvSpPr>
        <p:spPr bwMode="white">
          <a:xfrm>
            <a:off x="10377142" y="1697105"/>
            <a:ext cx="228571" cy="228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796CB7CC-0DF2-6C71-E29C-C4EAC8CB3A19}"/>
              </a:ext>
            </a:extLst>
          </p:cNvPr>
          <p:cNvSpPr/>
          <p:nvPr/>
        </p:nvSpPr>
        <p:spPr bwMode="white">
          <a:xfrm>
            <a:off x="1291428" y="3261806"/>
            <a:ext cx="352380" cy="295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E0BF8AAF-0480-F44E-A536-AE1722625726}"/>
              </a:ext>
            </a:extLst>
          </p:cNvPr>
          <p:cNvSpPr/>
          <p:nvPr/>
        </p:nvSpPr>
        <p:spPr bwMode="white">
          <a:xfrm>
            <a:off x="6881904" y="3261806"/>
            <a:ext cx="352380" cy="2957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C2A0E63D-8D74-0900-D0EB-4A07A2A03D3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23740"/>
            <a:ext cx="10800000" cy="1003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1101321-9456-94C2-B0BA-E8DC7CAFADBF}"/>
              </a:ext>
            </a:extLst>
          </p:cNvPr>
          <p:cNvSpPr/>
          <p:nvPr/>
        </p:nvSpPr>
        <p:spPr bwMode="white">
          <a:xfrm>
            <a:off x="10815238" y="3809744"/>
            <a:ext cx="333333" cy="2675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E5FA383-5FBF-D66F-04C9-153E5249B2DC}"/>
              </a:ext>
            </a:extLst>
          </p:cNvPr>
          <p:cNvSpPr/>
          <p:nvPr/>
        </p:nvSpPr>
        <p:spPr bwMode="white">
          <a:xfrm>
            <a:off x="4053333" y="4316214"/>
            <a:ext cx="609523" cy="2962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1D5855E-4054-6C10-1D49-CADFFA74049E}"/>
              </a:ext>
            </a:extLst>
          </p:cNvPr>
          <p:cNvSpPr/>
          <p:nvPr/>
        </p:nvSpPr>
        <p:spPr bwMode="white">
          <a:xfrm>
            <a:off x="8405714" y="4325770"/>
            <a:ext cx="600000" cy="2771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09691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DBC8A5-179E-D961-B116-65AD9405E0D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6013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D5EB045-3678-54BC-219F-003F3084DFD5}"/>
              </a:ext>
            </a:extLst>
          </p:cNvPr>
          <p:cNvSpPr/>
          <p:nvPr/>
        </p:nvSpPr>
        <p:spPr bwMode="white">
          <a:xfrm>
            <a:off x="10881904" y="1696625"/>
            <a:ext cx="219047" cy="171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FC13B3E-B8AA-862C-4927-244DA7FC31FC}"/>
              </a:ext>
            </a:extLst>
          </p:cNvPr>
          <p:cNvSpPr/>
          <p:nvPr/>
        </p:nvSpPr>
        <p:spPr bwMode="white">
          <a:xfrm>
            <a:off x="10815238" y="2707286"/>
            <a:ext cx="304762" cy="2860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24A7078-D517-FF8D-992F-684D7CB6F1C6}"/>
              </a:ext>
            </a:extLst>
          </p:cNvPr>
          <p:cNvSpPr/>
          <p:nvPr/>
        </p:nvSpPr>
        <p:spPr bwMode="white">
          <a:xfrm>
            <a:off x="10881904" y="3298427"/>
            <a:ext cx="219047" cy="1716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DAEA0F6B-6C70-09AF-E638-04C0D1B3A7F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47024"/>
            <a:ext cx="10800000" cy="21662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4681A4F-565A-B386-0EB2-66F621CBE685}"/>
              </a:ext>
            </a:extLst>
          </p:cNvPr>
          <p:cNvSpPr/>
          <p:nvPr/>
        </p:nvSpPr>
        <p:spPr bwMode="white">
          <a:xfrm>
            <a:off x="1300952" y="4315022"/>
            <a:ext cx="10114285" cy="295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40EB5E6-3F7F-03C0-C92E-1ADBE9C48CDE}"/>
              </a:ext>
            </a:extLst>
          </p:cNvPr>
          <p:cNvSpPr/>
          <p:nvPr/>
        </p:nvSpPr>
        <p:spPr bwMode="white">
          <a:xfrm>
            <a:off x="1034285" y="4807880"/>
            <a:ext cx="10485715" cy="3373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3EEAD38-C9C9-3371-C784-E375BF874002}"/>
              </a:ext>
            </a:extLst>
          </p:cNvPr>
          <p:cNvSpPr/>
          <p:nvPr/>
        </p:nvSpPr>
        <p:spPr bwMode="white">
          <a:xfrm>
            <a:off x="1015238" y="5393361"/>
            <a:ext cx="1971428" cy="2862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065421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C0F65CF-3881-00AC-83DB-1015F0E116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6028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5763D1EB-B739-918B-9213-49F762D397CC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32220"/>
          <a:stretch/>
        </p:blipFill>
        <p:spPr>
          <a:xfrm>
            <a:off x="2435892" y="1412776"/>
            <a:ext cx="7320216" cy="36285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4371026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CB2CAEF-4B6D-6B8A-210A-01A2164AF0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068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DD8C74F-3CB7-D4DA-9CF3-6C4D38B39D7B}"/>
              </a:ext>
            </a:extLst>
          </p:cNvPr>
          <p:cNvSpPr/>
          <p:nvPr/>
        </p:nvSpPr>
        <p:spPr bwMode="white">
          <a:xfrm>
            <a:off x="9358095" y="1686825"/>
            <a:ext cx="247619" cy="228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6636F9-2AF6-C0C4-BF32-F8275B821299}"/>
              </a:ext>
            </a:extLst>
          </p:cNvPr>
          <p:cNvSpPr/>
          <p:nvPr/>
        </p:nvSpPr>
        <p:spPr bwMode="white">
          <a:xfrm>
            <a:off x="8015238" y="2763829"/>
            <a:ext cx="219047" cy="2192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34F8BD9A-4DF8-CB5A-CBA7-4E4CB50F792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45024"/>
            <a:ext cx="10800000" cy="26484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BED9202-B891-D0A7-A1AC-571A3EE1CAE6}"/>
              </a:ext>
            </a:extLst>
          </p:cNvPr>
          <p:cNvSpPr/>
          <p:nvPr/>
        </p:nvSpPr>
        <p:spPr bwMode="white">
          <a:xfrm>
            <a:off x="1310476" y="4805880"/>
            <a:ext cx="10247619" cy="3158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2842308-A314-EB84-EE89-C99E8103C4AB}"/>
              </a:ext>
            </a:extLst>
          </p:cNvPr>
          <p:cNvSpPr/>
          <p:nvPr/>
        </p:nvSpPr>
        <p:spPr bwMode="white">
          <a:xfrm>
            <a:off x="996190" y="5359860"/>
            <a:ext cx="10561905" cy="2953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1E632FB-4C07-E1E6-0751-AA34ED3DB2BD}"/>
              </a:ext>
            </a:extLst>
          </p:cNvPr>
          <p:cNvSpPr/>
          <p:nvPr/>
        </p:nvSpPr>
        <p:spPr bwMode="white">
          <a:xfrm>
            <a:off x="1043809" y="5902891"/>
            <a:ext cx="2542857" cy="285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794051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2023-12-30T01:07:14Z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