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7E9022-B491-30AC-E9A7-5E4D85F27B6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91" b="40608"/>
          <a:stretch/>
        </p:blipFill>
        <p:spPr>
          <a:xfrm>
            <a:off x="3563420" y="2924944"/>
            <a:ext cx="5065160" cy="8261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113F00-1F8F-912A-4651-6601995B55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95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A178374-89D0-0D7A-9431-10D17B8E90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4067074"/>
            <a:ext cx="10800000" cy="2081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29306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F9CA35-474B-7191-7AC8-6C9F6C91EE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3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25149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A2D1EF-90D5-BA47-AF48-1F731B8ACAC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99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156807-8A61-5B34-534A-73ABE0456558}"/>
              </a:ext>
            </a:extLst>
          </p:cNvPr>
          <p:cNvSpPr/>
          <p:nvPr/>
        </p:nvSpPr>
        <p:spPr bwMode="white">
          <a:xfrm>
            <a:off x="4948571" y="1774146"/>
            <a:ext cx="561904" cy="267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41C7F6-9AB0-595F-8A94-10773C17E922}"/>
              </a:ext>
            </a:extLst>
          </p:cNvPr>
          <p:cNvSpPr/>
          <p:nvPr/>
        </p:nvSpPr>
        <p:spPr bwMode="white">
          <a:xfrm>
            <a:off x="6139047" y="1774146"/>
            <a:ext cx="1647619" cy="267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8A938B5-3CE4-FC30-2716-CB1833B486B8}"/>
              </a:ext>
            </a:extLst>
          </p:cNvPr>
          <p:cNvSpPr/>
          <p:nvPr/>
        </p:nvSpPr>
        <p:spPr bwMode="white">
          <a:xfrm>
            <a:off x="8700952" y="1783695"/>
            <a:ext cx="571428" cy="2387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91663D-FCEF-9E15-C269-77C0C25EDD67}"/>
              </a:ext>
            </a:extLst>
          </p:cNvPr>
          <p:cNvSpPr/>
          <p:nvPr/>
        </p:nvSpPr>
        <p:spPr bwMode="white">
          <a:xfrm>
            <a:off x="4948571" y="2480798"/>
            <a:ext cx="571428" cy="267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487045A-0555-DD96-8A38-6852B3544767}"/>
              </a:ext>
            </a:extLst>
          </p:cNvPr>
          <p:cNvSpPr/>
          <p:nvPr/>
        </p:nvSpPr>
        <p:spPr bwMode="white">
          <a:xfrm>
            <a:off x="6148571" y="2490348"/>
            <a:ext cx="1619047" cy="25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C2955AF-95D4-52F5-B97A-7D807B4A772C}"/>
              </a:ext>
            </a:extLst>
          </p:cNvPr>
          <p:cNvSpPr/>
          <p:nvPr/>
        </p:nvSpPr>
        <p:spPr bwMode="white">
          <a:xfrm>
            <a:off x="8681904" y="2499897"/>
            <a:ext cx="561904" cy="229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A17BD5D-5ADE-8BA7-7685-3AE698965EB2}"/>
              </a:ext>
            </a:extLst>
          </p:cNvPr>
          <p:cNvSpPr/>
          <p:nvPr/>
        </p:nvSpPr>
        <p:spPr bwMode="white">
          <a:xfrm>
            <a:off x="4929523" y="3177901"/>
            <a:ext cx="590476" cy="2673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C92791F-F32F-C76F-1731-0D9B4E7DEC68}"/>
              </a:ext>
            </a:extLst>
          </p:cNvPr>
          <p:cNvSpPr/>
          <p:nvPr/>
        </p:nvSpPr>
        <p:spPr bwMode="white">
          <a:xfrm>
            <a:off x="6139047" y="3187451"/>
            <a:ext cx="1933333" cy="25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59CD20C-5823-D788-3B9B-758D1E68D655}"/>
              </a:ext>
            </a:extLst>
          </p:cNvPr>
          <p:cNvSpPr/>
          <p:nvPr/>
        </p:nvSpPr>
        <p:spPr bwMode="white">
          <a:xfrm>
            <a:off x="8681904" y="3187451"/>
            <a:ext cx="580952" cy="248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786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9CC68F-ED64-D027-0908-B28B2FB52D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53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4CDE8E-A77F-2031-3936-242927AA2B3F}"/>
              </a:ext>
            </a:extLst>
          </p:cNvPr>
          <p:cNvSpPr/>
          <p:nvPr/>
        </p:nvSpPr>
        <p:spPr bwMode="white">
          <a:xfrm>
            <a:off x="1300952" y="1629539"/>
            <a:ext cx="10066666" cy="2954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F8F046-1638-2DDA-C6C3-1AEC29FE49C2}"/>
              </a:ext>
            </a:extLst>
          </p:cNvPr>
          <p:cNvSpPr/>
          <p:nvPr/>
        </p:nvSpPr>
        <p:spPr bwMode="white">
          <a:xfrm>
            <a:off x="1015238" y="2153666"/>
            <a:ext cx="4342857" cy="285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56008E9-9AE7-55A8-5507-6C035E14DAB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66300"/>
            <a:ext cx="10800000" cy="2081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7A4B82-9F72-074D-C9EA-45B93EC2959F}"/>
              </a:ext>
            </a:extLst>
          </p:cNvPr>
          <p:cNvSpPr/>
          <p:nvPr/>
        </p:nvSpPr>
        <p:spPr bwMode="white">
          <a:xfrm>
            <a:off x="1127448" y="3827156"/>
            <a:ext cx="10240170" cy="31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AC3BCD9-FD11-91C6-E0B4-E8FDAEF693EF}"/>
              </a:ext>
            </a:extLst>
          </p:cNvPr>
          <p:cNvSpPr/>
          <p:nvPr/>
        </p:nvSpPr>
        <p:spPr bwMode="white">
          <a:xfrm>
            <a:off x="1015238" y="4365767"/>
            <a:ext cx="7780952" cy="295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443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2023-12-29T12:50:00Z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