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0C80152-C8EA-1E66-8EA4-0B1BE6B7E1A1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1559" b="32467"/>
          <a:stretch/>
        </p:blipFill>
        <p:spPr>
          <a:xfrm>
            <a:off x="4261163" y="2956584"/>
            <a:ext cx="3669674" cy="944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7E16C9-5CC2-523F-55DE-9C81BB443F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65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EF1F64E-1428-2663-3DFD-03982DC0C0F9}"/>
              </a:ext>
            </a:extLst>
          </p:cNvPr>
          <p:cNvSpPr/>
          <p:nvPr/>
        </p:nvSpPr>
        <p:spPr bwMode="white">
          <a:xfrm>
            <a:off x="8596190" y="1182275"/>
            <a:ext cx="228571" cy="229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734668BA-A99D-196B-EFB7-AA167D048D9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632421"/>
            <a:ext cx="10800000" cy="265567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FE7F7FB-97A5-C6C7-CC5A-720F5B8FC6B0}"/>
              </a:ext>
            </a:extLst>
          </p:cNvPr>
          <p:cNvSpPr/>
          <p:nvPr/>
        </p:nvSpPr>
        <p:spPr bwMode="white">
          <a:xfrm>
            <a:off x="2405714" y="3329774"/>
            <a:ext cx="342857" cy="27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9C7EC7D-9DF8-0789-FE0E-17127A48DE46}"/>
              </a:ext>
            </a:extLst>
          </p:cNvPr>
          <p:cNvSpPr/>
          <p:nvPr/>
        </p:nvSpPr>
        <p:spPr bwMode="white">
          <a:xfrm>
            <a:off x="3310476" y="3329774"/>
            <a:ext cx="314285" cy="2388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DE51B21-06A0-EFAE-0430-D9E77075A1EC}"/>
              </a:ext>
            </a:extLst>
          </p:cNvPr>
          <p:cNvSpPr/>
          <p:nvPr/>
        </p:nvSpPr>
        <p:spPr bwMode="white">
          <a:xfrm>
            <a:off x="5700952" y="3329774"/>
            <a:ext cx="314285" cy="26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CF45EB2-CDA2-7162-6FA8-0138F660A4E5}"/>
              </a:ext>
            </a:extLst>
          </p:cNvPr>
          <p:cNvSpPr/>
          <p:nvPr/>
        </p:nvSpPr>
        <p:spPr bwMode="white">
          <a:xfrm>
            <a:off x="6605714" y="3339327"/>
            <a:ext cx="323809" cy="25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59282D61-B712-169D-7A1D-5EACB72DA032}"/>
              </a:ext>
            </a:extLst>
          </p:cNvPr>
          <p:cNvSpPr/>
          <p:nvPr/>
        </p:nvSpPr>
        <p:spPr bwMode="white">
          <a:xfrm>
            <a:off x="8986666" y="3339327"/>
            <a:ext cx="333333" cy="26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9C1A719-8076-8D78-4367-6128482987E0}"/>
              </a:ext>
            </a:extLst>
          </p:cNvPr>
          <p:cNvSpPr/>
          <p:nvPr/>
        </p:nvSpPr>
        <p:spPr bwMode="white">
          <a:xfrm>
            <a:off x="9891428" y="3329774"/>
            <a:ext cx="333333" cy="2674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5657F94E-0E58-A7AF-403B-3E1031F9C08D}"/>
              </a:ext>
            </a:extLst>
          </p:cNvPr>
          <p:cNvSpPr/>
          <p:nvPr/>
        </p:nvSpPr>
        <p:spPr bwMode="white">
          <a:xfrm>
            <a:off x="2424761" y="3864730"/>
            <a:ext cx="285714" cy="248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7A53E02C-44CB-D6AF-925E-D20FD7F33500}"/>
              </a:ext>
            </a:extLst>
          </p:cNvPr>
          <p:cNvSpPr/>
          <p:nvPr/>
        </p:nvSpPr>
        <p:spPr bwMode="white">
          <a:xfrm>
            <a:off x="3329523" y="3855177"/>
            <a:ext cx="285714" cy="25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7249E387-7B81-1D85-17F6-C9E968AFB1EE}"/>
              </a:ext>
            </a:extLst>
          </p:cNvPr>
          <p:cNvSpPr/>
          <p:nvPr/>
        </p:nvSpPr>
        <p:spPr bwMode="white">
          <a:xfrm>
            <a:off x="5720000" y="3845624"/>
            <a:ext cx="304761" cy="28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F545049B-05C3-7658-3912-F72B0C49D95C}"/>
              </a:ext>
            </a:extLst>
          </p:cNvPr>
          <p:cNvSpPr/>
          <p:nvPr/>
        </p:nvSpPr>
        <p:spPr bwMode="white">
          <a:xfrm>
            <a:off x="6624761" y="3845624"/>
            <a:ext cx="295238" cy="28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18CEBA8C-F630-8C63-C06F-BA5D213CB676}"/>
              </a:ext>
            </a:extLst>
          </p:cNvPr>
          <p:cNvSpPr/>
          <p:nvPr/>
        </p:nvSpPr>
        <p:spPr bwMode="white">
          <a:xfrm>
            <a:off x="8986666" y="3855177"/>
            <a:ext cx="304761" cy="257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200CC838-762C-2A59-E1B6-9BBCA2C58A0B}"/>
              </a:ext>
            </a:extLst>
          </p:cNvPr>
          <p:cNvSpPr/>
          <p:nvPr/>
        </p:nvSpPr>
        <p:spPr bwMode="white">
          <a:xfrm>
            <a:off x="9920000" y="3855177"/>
            <a:ext cx="266666" cy="2770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E0287612-8AE0-824B-F71C-B93ADFFCC1D2}"/>
              </a:ext>
            </a:extLst>
          </p:cNvPr>
          <p:cNvSpPr/>
          <p:nvPr/>
        </p:nvSpPr>
        <p:spPr bwMode="white">
          <a:xfrm>
            <a:off x="5796190" y="4351922"/>
            <a:ext cx="352380" cy="29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9" name="矩形 18">
            <a:extLst>
              <a:ext uri="{FF2B5EF4-FFF2-40B4-BE49-F238E27FC236}">
                <a16:creationId xmlns:a16="http://schemas.microsoft.com/office/drawing/2014/main" id="{D7E64431-5C3E-A604-2C41-4556A7FFD6B9}"/>
              </a:ext>
            </a:extLst>
          </p:cNvPr>
          <p:cNvSpPr/>
          <p:nvPr/>
        </p:nvSpPr>
        <p:spPr bwMode="white">
          <a:xfrm>
            <a:off x="7739047" y="4351922"/>
            <a:ext cx="352380" cy="2961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9A7DFDE8-03E3-F7A8-67CD-1D025A0A0AEA}"/>
              </a:ext>
            </a:extLst>
          </p:cNvPr>
          <p:cNvSpPr/>
          <p:nvPr/>
        </p:nvSpPr>
        <p:spPr bwMode="white">
          <a:xfrm>
            <a:off x="1910476" y="4877325"/>
            <a:ext cx="342857" cy="28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E801BE8C-CE56-B3F7-E67E-A474F9921178}"/>
              </a:ext>
            </a:extLst>
          </p:cNvPr>
          <p:cNvSpPr/>
          <p:nvPr/>
        </p:nvSpPr>
        <p:spPr bwMode="white">
          <a:xfrm>
            <a:off x="6243809" y="4877325"/>
            <a:ext cx="352380" cy="2865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651798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9" fill="hold">
                      <p:stCondLst>
                        <p:cond delay="indefinite"/>
                      </p:stCondLst>
                      <p:childTnLst>
                        <p:par>
                          <p:cTn id="60" fill="hold">
                            <p:stCondLst>
                              <p:cond delay="0"/>
                            </p:stCondLst>
                            <p:childTnLst>
                              <p:par>
                                <p:cTn id="6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7" fill="hold">
                      <p:stCondLst>
                        <p:cond delay="indefinite"/>
                      </p:stCondLst>
                      <p:childTnLst>
                        <p:par>
                          <p:cTn id="68" fill="hold">
                            <p:stCondLst>
                              <p:cond delay="0"/>
                            </p:stCondLst>
                            <p:childTnLst>
                              <p:par>
                                <p:cTn id="6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  <p:bldP spid="19" grpId="0" animBg="1"/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D8EB014-8A8A-8376-F972-9A58AD14E7F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6059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4F1088-15AF-15AF-8EB4-3D53DFD49AA2}"/>
              </a:ext>
            </a:extLst>
          </p:cNvPr>
          <p:cNvSpPr/>
          <p:nvPr/>
        </p:nvSpPr>
        <p:spPr bwMode="white">
          <a:xfrm>
            <a:off x="2272380" y="3215930"/>
            <a:ext cx="9085714" cy="28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39ACF5-7C37-DDD8-DF0F-CA01CB1513E3}"/>
              </a:ext>
            </a:extLst>
          </p:cNvPr>
          <p:cNvSpPr/>
          <p:nvPr/>
        </p:nvSpPr>
        <p:spPr bwMode="white">
          <a:xfrm>
            <a:off x="1234285" y="3741105"/>
            <a:ext cx="2828571" cy="2864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66415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C80817-12B2-D8FC-8181-026EF5AC34C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03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54AA804-6EB4-BF6B-0B85-E8DA762CD19E}"/>
              </a:ext>
            </a:extLst>
          </p:cNvPr>
          <p:cNvSpPr/>
          <p:nvPr/>
        </p:nvSpPr>
        <p:spPr bwMode="white">
          <a:xfrm>
            <a:off x="3767619" y="2708334"/>
            <a:ext cx="7590476" cy="29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B718C11-6218-1129-6036-D4DEEF4AAE18}"/>
              </a:ext>
            </a:extLst>
          </p:cNvPr>
          <p:cNvSpPr/>
          <p:nvPr/>
        </p:nvSpPr>
        <p:spPr bwMode="white">
          <a:xfrm>
            <a:off x="1224761" y="3223510"/>
            <a:ext cx="5828571" cy="2957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506197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27AE94F-AABB-4944-EB89-FCF43B6CF04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1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CDBEDD9-A727-DF4F-609B-D48BE8F5F911}"/>
              </a:ext>
            </a:extLst>
          </p:cNvPr>
          <p:cNvSpPr/>
          <p:nvPr/>
        </p:nvSpPr>
        <p:spPr bwMode="white">
          <a:xfrm>
            <a:off x="4043809" y="2677885"/>
            <a:ext cx="1457142" cy="27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679F480-FA47-D17C-6FD0-38A8C7155834}"/>
              </a:ext>
            </a:extLst>
          </p:cNvPr>
          <p:cNvSpPr/>
          <p:nvPr/>
        </p:nvSpPr>
        <p:spPr bwMode="white">
          <a:xfrm>
            <a:off x="4043809" y="3192509"/>
            <a:ext cx="1495238" cy="27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C19A8793-4198-3C9D-2237-275339BB97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88601"/>
            <a:ext cx="10800000" cy="20698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0421954-31D9-4239-A39A-347C6A271890}"/>
              </a:ext>
            </a:extLst>
          </p:cNvPr>
          <p:cNvSpPr/>
          <p:nvPr/>
        </p:nvSpPr>
        <p:spPr bwMode="white">
          <a:xfrm>
            <a:off x="3481904" y="3731675"/>
            <a:ext cx="276190" cy="27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D5F4545-8ACD-D119-31C7-AC2377893518}"/>
              </a:ext>
            </a:extLst>
          </p:cNvPr>
          <p:cNvSpPr/>
          <p:nvPr/>
        </p:nvSpPr>
        <p:spPr bwMode="white">
          <a:xfrm>
            <a:off x="10605714" y="3722136"/>
            <a:ext cx="304761" cy="27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4B8B829-04E1-1D44-3405-C628408265BA}"/>
              </a:ext>
            </a:extLst>
          </p:cNvPr>
          <p:cNvSpPr/>
          <p:nvPr/>
        </p:nvSpPr>
        <p:spPr bwMode="white">
          <a:xfrm>
            <a:off x="7767619" y="4256280"/>
            <a:ext cx="609523" cy="247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E122B58-B64B-5D51-DA2B-3B4326C9353B}"/>
              </a:ext>
            </a:extLst>
          </p:cNvPr>
          <p:cNvSpPr/>
          <p:nvPr/>
        </p:nvSpPr>
        <p:spPr bwMode="white">
          <a:xfrm>
            <a:off x="6129523" y="4752271"/>
            <a:ext cx="657142" cy="2861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A3383150-CC7F-C398-9EDF-CED3E7F8926D}"/>
              </a:ext>
            </a:extLst>
          </p:cNvPr>
          <p:cNvSpPr/>
          <p:nvPr/>
        </p:nvSpPr>
        <p:spPr bwMode="white">
          <a:xfrm>
            <a:off x="2805714" y="5267338"/>
            <a:ext cx="1523809" cy="295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EA73C704-675D-C5DA-8D10-CF3C76B5593B}"/>
              </a:ext>
            </a:extLst>
          </p:cNvPr>
          <p:cNvSpPr/>
          <p:nvPr/>
        </p:nvSpPr>
        <p:spPr bwMode="white">
          <a:xfrm>
            <a:off x="5062857" y="5276876"/>
            <a:ext cx="1495238" cy="276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31084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2023-12-29T08:45:24Z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