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7C51F6-9062-921F-254E-542D89F47C6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/>
          <a:stretch/>
        </p:blipFill>
        <p:spPr>
          <a:xfrm>
            <a:off x="4296000" y="2564904"/>
            <a:ext cx="3600000" cy="19799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A28F8AF-BB38-9168-CA06-C31FF7796CE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45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A42B5F2-B460-C272-D696-40D4B1EE5FC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56992"/>
            <a:ext cx="10800000" cy="31229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C939AC-7227-A10D-11EA-0B166B177DCB}"/>
              </a:ext>
            </a:extLst>
          </p:cNvPr>
          <p:cNvSpPr/>
          <p:nvPr/>
        </p:nvSpPr>
        <p:spPr bwMode="white">
          <a:xfrm>
            <a:off x="1310476" y="4684479"/>
            <a:ext cx="6047619" cy="29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E5C8CCC-8FF8-A52F-AF02-A53A6DA9D61F}"/>
              </a:ext>
            </a:extLst>
          </p:cNvPr>
          <p:cNvSpPr/>
          <p:nvPr/>
        </p:nvSpPr>
        <p:spPr bwMode="white">
          <a:xfrm>
            <a:off x="2520000" y="5324347"/>
            <a:ext cx="590476" cy="2865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DFF940C-C4BD-F7EE-127A-1012A6EF07D6}"/>
              </a:ext>
            </a:extLst>
          </p:cNvPr>
          <p:cNvSpPr/>
          <p:nvPr/>
        </p:nvSpPr>
        <p:spPr bwMode="white">
          <a:xfrm>
            <a:off x="4034285" y="5324347"/>
            <a:ext cx="647619" cy="267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E3D153-1843-1F1E-A28C-DC707FC4DB5A}"/>
              </a:ext>
            </a:extLst>
          </p:cNvPr>
          <p:cNvSpPr/>
          <p:nvPr/>
        </p:nvSpPr>
        <p:spPr bwMode="white">
          <a:xfrm>
            <a:off x="4929523" y="5945115"/>
            <a:ext cx="3514286" cy="296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795755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41948C-A183-3A79-F7BE-0CCCBAD112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34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2B13DA6-2BEB-E6DB-74FA-EBAD52A443D8}"/>
              </a:ext>
            </a:extLst>
          </p:cNvPr>
          <p:cNvSpPr/>
          <p:nvPr/>
        </p:nvSpPr>
        <p:spPr bwMode="white">
          <a:xfrm>
            <a:off x="9977142" y="1105549"/>
            <a:ext cx="228571" cy="2289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900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007B49-DF80-8641-C441-0B6739A14B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473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F3FDF6-E726-CD88-4966-09F99FA64D7A}"/>
              </a:ext>
            </a:extLst>
          </p:cNvPr>
          <p:cNvSpPr/>
          <p:nvPr/>
        </p:nvSpPr>
        <p:spPr bwMode="white">
          <a:xfrm>
            <a:off x="5091428" y="3187865"/>
            <a:ext cx="219047" cy="22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A8860B-0AF0-19A6-E75A-84CE4B92C4EE}"/>
              </a:ext>
            </a:extLst>
          </p:cNvPr>
          <p:cNvSpPr/>
          <p:nvPr/>
        </p:nvSpPr>
        <p:spPr bwMode="white">
          <a:xfrm>
            <a:off x="9129523" y="3187865"/>
            <a:ext cx="276190" cy="2292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5574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161F7B-5444-19D6-161A-CC63DB545DC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2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70E6B12-A33C-6A55-A27C-CCEF4DF99EA7}"/>
              </a:ext>
            </a:extLst>
          </p:cNvPr>
          <p:cNvSpPr/>
          <p:nvPr/>
        </p:nvSpPr>
        <p:spPr bwMode="white">
          <a:xfrm>
            <a:off x="1415238" y="1802964"/>
            <a:ext cx="10142857" cy="29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692868A-1475-F600-0544-039CF87B1DDB}"/>
              </a:ext>
            </a:extLst>
          </p:cNvPr>
          <p:cNvSpPr/>
          <p:nvPr/>
        </p:nvSpPr>
        <p:spPr bwMode="white">
          <a:xfrm>
            <a:off x="1120000" y="2462005"/>
            <a:ext cx="428571" cy="248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1F98786-C49C-4D0C-5276-65B453AE352B}"/>
              </a:ext>
            </a:extLst>
          </p:cNvPr>
          <p:cNvSpPr/>
          <p:nvPr/>
        </p:nvSpPr>
        <p:spPr bwMode="white">
          <a:xfrm>
            <a:off x="3653333" y="3063738"/>
            <a:ext cx="2676190" cy="29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CA5EE8-E2C1-41A1-25D7-0FFC0FB404D0}"/>
              </a:ext>
            </a:extLst>
          </p:cNvPr>
          <p:cNvSpPr/>
          <p:nvPr/>
        </p:nvSpPr>
        <p:spPr bwMode="white">
          <a:xfrm>
            <a:off x="4853333" y="3694125"/>
            <a:ext cx="2685714" cy="296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33644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2023-12-29T14:07:34Z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