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324" r:id="rId2"/>
    <p:sldId id="351" r:id="rId3"/>
    <p:sldId id="350" r:id="rId4"/>
    <p:sldId id="349" r:id="rId5"/>
    <p:sldId id="348" r:id="rId6"/>
    <p:sldId id="347" r:id="rId7"/>
    <p:sldId id="346" r:id="rId8"/>
    <p:sldId id="345" r:id="rId9"/>
    <p:sldId id="343" r:id="rId10"/>
    <p:sldId id="341" r:id="rId11"/>
    <p:sldId id="340" r:id="rId12"/>
    <p:sldId id="337" r:id="rId13"/>
    <p:sldId id="335" r:id="rId14"/>
    <p:sldId id="352" r:id="rId15"/>
    <p:sldId id="332" r:id="rId16"/>
    <p:sldId id="330" r:id="rId17"/>
    <p:sldId id="328" r:id="rId18"/>
    <p:sldId id="326" r:id="rId19"/>
    <p:sldId id="325" r:id="rId20"/>
  </p:sldIdLst>
  <p:sldSz cx="12192000" cy="6858000"/>
  <p:notesSz cx="6858000" cy="9144000"/>
  <p:custDataLst>
    <p:tags r:id="rId2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366B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8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7F72281-58DE-4E1B-ACAD-2D2FFD960867}" type="datetimeFigureOut">
              <a:rPr lang="zh-CN" altLang="en-US" smtClean="0"/>
              <a:t>2024/1/2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3282B9-D3A6-492C-A561-6DF284D21AF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3492057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C3282B9-D3A6-492C-A561-6DF284D21AF4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9661936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DC11625-5D45-B03B-790A-3A3785A731BF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890"/>
          <a:stretch/>
        </p:blipFill>
        <p:spPr>
          <a:xfrm>
            <a:off x="3660028" y="3062934"/>
            <a:ext cx="4871944" cy="7321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40517C-5A6F-D9CB-22F1-F33FABDC7E2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098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EC5D6A6-2988-F1AB-DE78-EB485C54C8D5}"/>
              </a:ext>
            </a:extLst>
          </p:cNvPr>
          <p:cNvSpPr/>
          <p:nvPr/>
        </p:nvSpPr>
        <p:spPr bwMode="white">
          <a:xfrm>
            <a:off x="1272380" y="2848372"/>
            <a:ext cx="10133332" cy="2857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E057D28-713C-9FDC-E73B-BEF6D5A22DF0}"/>
              </a:ext>
            </a:extLst>
          </p:cNvPr>
          <p:cNvSpPr/>
          <p:nvPr/>
        </p:nvSpPr>
        <p:spPr bwMode="white">
          <a:xfrm>
            <a:off x="1024761" y="3315084"/>
            <a:ext cx="3523809" cy="276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6D47560-359E-F79A-ED0A-F557C25C3CE8}"/>
              </a:ext>
            </a:extLst>
          </p:cNvPr>
          <p:cNvSpPr/>
          <p:nvPr/>
        </p:nvSpPr>
        <p:spPr bwMode="white">
          <a:xfrm>
            <a:off x="1281904" y="4229459"/>
            <a:ext cx="4400000" cy="276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735063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D51E85-5871-99A4-29D5-060FE3587C3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2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0FDD8A8-EFCE-706A-F310-74BE48E810BF}"/>
              </a:ext>
            </a:extLst>
          </p:cNvPr>
          <p:cNvSpPr/>
          <p:nvPr/>
        </p:nvSpPr>
        <p:spPr bwMode="white">
          <a:xfrm>
            <a:off x="843809" y="2709090"/>
            <a:ext cx="628571" cy="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F6FE25D-DBE6-3C47-B103-D815A0D8D05B}"/>
              </a:ext>
            </a:extLst>
          </p:cNvPr>
          <p:cNvSpPr/>
          <p:nvPr/>
        </p:nvSpPr>
        <p:spPr bwMode="white">
          <a:xfrm>
            <a:off x="9920000" y="2709090"/>
            <a:ext cx="638095" cy="38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CF20BE6-5A37-392E-0149-A52871B502B1}"/>
              </a:ext>
            </a:extLst>
          </p:cNvPr>
          <p:cNvSpPr/>
          <p:nvPr/>
        </p:nvSpPr>
        <p:spPr bwMode="white">
          <a:xfrm>
            <a:off x="1148571" y="2899979"/>
            <a:ext cx="590476" cy="2290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D597F55-B1BF-70E0-0BA3-169F8C351EA5}"/>
              </a:ext>
            </a:extLst>
          </p:cNvPr>
          <p:cNvSpPr/>
          <p:nvPr/>
        </p:nvSpPr>
        <p:spPr bwMode="white">
          <a:xfrm>
            <a:off x="4986666" y="2909524"/>
            <a:ext cx="552380" cy="2004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1BC7D263-7C1F-0326-316B-4285A3CE16D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14946"/>
            <a:ext cx="10800000" cy="1819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9" name="img_16777215">
            <a:extLst>
              <a:ext uri="{FF2B5EF4-FFF2-40B4-BE49-F238E27FC236}">
                <a16:creationId xmlns:a16="http://schemas.microsoft.com/office/drawing/2014/main" id="{44C8045D-1DC7-C1F5-9DE7-0E609002F7E8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5015697"/>
            <a:ext cx="10800000" cy="4866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0FDD8A8-EFCE-706A-F310-74BE48E810BF}"/>
              </a:ext>
            </a:extLst>
          </p:cNvPr>
          <p:cNvSpPr/>
          <p:nvPr/>
        </p:nvSpPr>
        <p:spPr bwMode="white">
          <a:xfrm>
            <a:off x="6240016" y="2257305"/>
            <a:ext cx="720080" cy="91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03779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10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66712C1-E268-7244-1032-EF58BF1E47B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246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754BED9-583A-02BD-12B2-70F2825CBD6F}"/>
              </a:ext>
            </a:extLst>
          </p:cNvPr>
          <p:cNvSpPr/>
          <p:nvPr/>
        </p:nvSpPr>
        <p:spPr bwMode="white">
          <a:xfrm>
            <a:off x="2472380" y="1515184"/>
            <a:ext cx="590476" cy="266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3AE62E-5337-8CD9-2877-58DC8A8B4981}"/>
              </a:ext>
            </a:extLst>
          </p:cNvPr>
          <p:cNvSpPr/>
          <p:nvPr/>
        </p:nvSpPr>
        <p:spPr bwMode="white">
          <a:xfrm>
            <a:off x="7291428" y="1524714"/>
            <a:ext cx="580952" cy="247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F91D6B-F8ED-9094-C930-C654F8994B57}"/>
              </a:ext>
            </a:extLst>
          </p:cNvPr>
          <p:cNvSpPr/>
          <p:nvPr/>
        </p:nvSpPr>
        <p:spPr bwMode="white">
          <a:xfrm>
            <a:off x="2472380" y="1972603"/>
            <a:ext cx="600000" cy="2477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B54B4A-92AA-80C3-7540-2001F5B18627}"/>
              </a:ext>
            </a:extLst>
          </p:cNvPr>
          <p:cNvSpPr/>
          <p:nvPr/>
        </p:nvSpPr>
        <p:spPr bwMode="white">
          <a:xfrm>
            <a:off x="7843809" y="1963073"/>
            <a:ext cx="1171428" cy="266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207DEC88-DFB1-9413-E44B-8D5F488C74C3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48" y="2334725"/>
            <a:ext cx="10800000" cy="2759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4430524-DFC5-E262-0B98-B3D47A7FBAB5}"/>
              </a:ext>
            </a:extLst>
          </p:cNvPr>
          <p:cNvSpPr/>
          <p:nvPr/>
        </p:nvSpPr>
        <p:spPr bwMode="white">
          <a:xfrm>
            <a:off x="3947495" y="2936221"/>
            <a:ext cx="219047" cy="219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FAED444-2C2F-74A1-2BA8-5D8844D4294A}"/>
              </a:ext>
            </a:extLst>
          </p:cNvPr>
          <p:cNvSpPr/>
          <p:nvPr/>
        </p:nvSpPr>
        <p:spPr bwMode="white">
          <a:xfrm>
            <a:off x="2757019" y="4272881"/>
            <a:ext cx="600000" cy="257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3585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8E0B3C0-E8C8-2906-4AF3-8E24B184593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985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68E157-F6AB-CA72-8B39-4386A556A839}"/>
              </a:ext>
            </a:extLst>
          </p:cNvPr>
          <p:cNvSpPr/>
          <p:nvPr/>
        </p:nvSpPr>
        <p:spPr bwMode="white">
          <a:xfrm>
            <a:off x="1348571" y="1507750"/>
            <a:ext cx="4542857" cy="277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AAE0D68-9873-64C6-02CE-C3E88C0FEEDD}"/>
              </a:ext>
            </a:extLst>
          </p:cNvPr>
          <p:cNvSpPr/>
          <p:nvPr/>
        </p:nvSpPr>
        <p:spPr bwMode="white">
          <a:xfrm>
            <a:off x="1377142" y="2426178"/>
            <a:ext cx="7619048" cy="267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18581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1140140"/>
            <a:ext cx="10800000" cy="4577719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1127448" y="3140968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5591944" y="3140968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7248128" y="4509120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95535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7" grpId="0"/>
      <p:bldP spid="8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A333DC-AA90-3CB8-3B33-A0A1059D435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03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6000" y="2420888"/>
            <a:ext cx="10800000" cy="3096851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5519936" y="3028890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9984432" y="4365104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22288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>
            <a:extLst>
              <a:ext uri="{FF2B5EF4-FFF2-40B4-BE49-F238E27FC236}">
                <a16:creationId xmlns:a16="http://schemas.microsoft.com/office/drawing/2014/main" id="{BE5E5646-95CA-7690-C209-72776FA5EDA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1304" y="2411007"/>
            <a:ext cx="10800000" cy="1375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BBB4BC5-A9AA-A18D-295C-F95F833BE0F9}"/>
              </a:ext>
            </a:extLst>
          </p:cNvPr>
          <p:cNvSpPr/>
          <p:nvPr/>
        </p:nvSpPr>
        <p:spPr bwMode="white">
          <a:xfrm>
            <a:off x="1379875" y="3413896"/>
            <a:ext cx="7085714" cy="276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51304" y="1165468"/>
            <a:ext cx="10800000" cy="1237945"/>
          </a:xfrm>
          <a:prstGeom prst="rect">
            <a:avLst/>
          </a:prstGeom>
        </p:spPr>
      </p:pic>
      <p:sp>
        <p:nvSpPr>
          <p:cNvPr id="7" name="文本框 6"/>
          <p:cNvSpPr txBox="1"/>
          <p:nvPr/>
        </p:nvSpPr>
        <p:spPr>
          <a:xfrm>
            <a:off x="7464152" y="2164609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25801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2B4B87E-3560-A073-5BA0-6D166A73949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73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14B308-C6E1-4F58-1E82-2F7B64455DDA}"/>
              </a:ext>
            </a:extLst>
          </p:cNvPr>
          <p:cNvSpPr/>
          <p:nvPr/>
        </p:nvSpPr>
        <p:spPr bwMode="white">
          <a:xfrm>
            <a:off x="10710476" y="1572355"/>
            <a:ext cx="209523" cy="152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C3F9F3-B3EF-FE10-EF77-1E21BC3D19D9}"/>
              </a:ext>
            </a:extLst>
          </p:cNvPr>
          <p:cNvSpPr/>
          <p:nvPr/>
        </p:nvSpPr>
        <p:spPr bwMode="white">
          <a:xfrm>
            <a:off x="10720000" y="2020239"/>
            <a:ext cx="200000" cy="152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791B649-55AF-E026-016A-DECC9606FCCD}"/>
              </a:ext>
            </a:extLst>
          </p:cNvPr>
          <p:cNvSpPr/>
          <p:nvPr/>
        </p:nvSpPr>
        <p:spPr bwMode="white">
          <a:xfrm>
            <a:off x="10653333" y="2877889"/>
            <a:ext cx="285714" cy="266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38A5A41-3BFA-D08B-1152-8B7C5C2F3F21}"/>
              </a:ext>
            </a:extLst>
          </p:cNvPr>
          <p:cNvSpPr/>
          <p:nvPr/>
        </p:nvSpPr>
        <p:spPr bwMode="white">
          <a:xfrm>
            <a:off x="10653333" y="3335302"/>
            <a:ext cx="285714" cy="266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FC1780D0-A62A-A756-063E-66E72A6D66D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59304"/>
            <a:ext cx="10800000" cy="18409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EE5DF17-278C-EFFD-99D1-AADF9A1587F0}"/>
              </a:ext>
            </a:extLst>
          </p:cNvPr>
          <p:cNvSpPr/>
          <p:nvPr/>
        </p:nvSpPr>
        <p:spPr bwMode="white">
          <a:xfrm>
            <a:off x="7148571" y="3802379"/>
            <a:ext cx="1142856" cy="238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9D9EB34-7374-545E-32A2-6106A2B9625D}"/>
              </a:ext>
            </a:extLst>
          </p:cNvPr>
          <p:cNvSpPr/>
          <p:nvPr/>
        </p:nvSpPr>
        <p:spPr bwMode="white">
          <a:xfrm>
            <a:off x="1472380" y="4737141"/>
            <a:ext cx="257142" cy="2098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51160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A29B0B5-90E6-1FBE-F32C-95FF370ED85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68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7D435B6-16B7-41A0-FC83-2B74DBB41449}"/>
              </a:ext>
            </a:extLst>
          </p:cNvPr>
          <p:cNvSpPr/>
          <p:nvPr/>
        </p:nvSpPr>
        <p:spPr bwMode="white">
          <a:xfrm>
            <a:off x="1777142" y="2486692"/>
            <a:ext cx="419047" cy="2191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DE6B6F4-33EC-EBFB-9073-F239DDE1C9ED}"/>
              </a:ext>
            </a:extLst>
          </p:cNvPr>
          <p:cNvSpPr/>
          <p:nvPr/>
        </p:nvSpPr>
        <p:spPr bwMode="white">
          <a:xfrm>
            <a:off x="3939047" y="2458113"/>
            <a:ext cx="7447619" cy="266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FE11FA-42F7-0334-4BDE-514B790438FA}"/>
              </a:ext>
            </a:extLst>
          </p:cNvPr>
          <p:cNvSpPr/>
          <p:nvPr/>
        </p:nvSpPr>
        <p:spPr bwMode="white">
          <a:xfrm>
            <a:off x="1091428" y="2905853"/>
            <a:ext cx="4371428" cy="2857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55670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2ABBC14-C0CB-763A-4849-92F1B3F9C49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882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9282400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A471757-A128-5A2C-EC6F-E8C8231A14C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94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9441" y="2398767"/>
            <a:ext cx="10081118" cy="138958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1247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6B1F002-8584-D780-31C7-9D692645762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38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F71D897-1FF2-3B2A-39C8-A1E6E7C0462A}"/>
              </a:ext>
            </a:extLst>
          </p:cNvPr>
          <p:cNvSpPr/>
          <p:nvPr/>
        </p:nvSpPr>
        <p:spPr bwMode="white">
          <a:xfrm>
            <a:off x="4548571" y="1514960"/>
            <a:ext cx="580952" cy="26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BE91212-8F8B-216A-476F-CF4F688A0F78}"/>
              </a:ext>
            </a:extLst>
          </p:cNvPr>
          <p:cNvSpPr/>
          <p:nvPr/>
        </p:nvSpPr>
        <p:spPr bwMode="white">
          <a:xfrm>
            <a:off x="7615238" y="1524486"/>
            <a:ext cx="600000" cy="238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69FACD-1738-5228-2C91-35FB43D89670}"/>
              </a:ext>
            </a:extLst>
          </p:cNvPr>
          <p:cNvSpPr/>
          <p:nvPr/>
        </p:nvSpPr>
        <p:spPr bwMode="white">
          <a:xfrm>
            <a:off x="6129523" y="1972191"/>
            <a:ext cx="590476" cy="26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F13A533-C587-2A8D-11E9-1CA0B21CA1DE}"/>
              </a:ext>
            </a:extLst>
          </p:cNvPr>
          <p:cNvSpPr/>
          <p:nvPr/>
        </p:nvSpPr>
        <p:spPr bwMode="white">
          <a:xfrm>
            <a:off x="11110476" y="1972191"/>
            <a:ext cx="266666" cy="257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89B03E-BB20-BBCC-56B9-973BAAE7DB1A}"/>
              </a:ext>
            </a:extLst>
          </p:cNvPr>
          <p:cNvSpPr/>
          <p:nvPr/>
        </p:nvSpPr>
        <p:spPr bwMode="white">
          <a:xfrm>
            <a:off x="1072380" y="2429421"/>
            <a:ext cx="304761" cy="26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C67163F-9E36-19BE-02F9-EF659A639279}"/>
              </a:ext>
            </a:extLst>
          </p:cNvPr>
          <p:cNvSpPr/>
          <p:nvPr/>
        </p:nvSpPr>
        <p:spPr bwMode="white">
          <a:xfrm>
            <a:off x="2834285" y="2896177"/>
            <a:ext cx="590476" cy="257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2D1FC4B-458F-5BDA-01A0-3C4F6C885EE9}"/>
              </a:ext>
            </a:extLst>
          </p:cNvPr>
          <p:cNvSpPr/>
          <p:nvPr/>
        </p:nvSpPr>
        <p:spPr bwMode="white">
          <a:xfrm>
            <a:off x="6520000" y="2886651"/>
            <a:ext cx="552380" cy="257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0BEDA1D1-F17B-F1E8-320E-ADB2B600F448}"/>
              </a:ext>
            </a:extLst>
          </p:cNvPr>
          <p:cNvSpPr/>
          <p:nvPr/>
        </p:nvSpPr>
        <p:spPr bwMode="white">
          <a:xfrm>
            <a:off x="10081904" y="2886651"/>
            <a:ext cx="590476" cy="26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2FA243F3-FC81-B415-4AFB-195850E1081D}"/>
              </a:ext>
            </a:extLst>
          </p:cNvPr>
          <p:cNvSpPr/>
          <p:nvPr/>
        </p:nvSpPr>
        <p:spPr bwMode="white">
          <a:xfrm>
            <a:off x="2605714" y="3343881"/>
            <a:ext cx="580952" cy="266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3825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8E55C4-8A8F-C6BA-763E-E4904B6F4F5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380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8BD8484-BCDA-88F2-E861-499B473479B4}"/>
              </a:ext>
            </a:extLst>
          </p:cNvPr>
          <p:cNvSpPr/>
          <p:nvPr/>
        </p:nvSpPr>
        <p:spPr bwMode="white">
          <a:xfrm>
            <a:off x="6424761" y="1553962"/>
            <a:ext cx="257142" cy="2098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494058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3F3BCB4-60C6-11F4-64C3-05C607DCFF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564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F08043E-F18E-2797-A462-2543E02B7863}"/>
              </a:ext>
            </a:extLst>
          </p:cNvPr>
          <p:cNvSpPr/>
          <p:nvPr/>
        </p:nvSpPr>
        <p:spPr bwMode="white">
          <a:xfrm>
            <a:off x="6624761" y="1096108"/>
            <a:ext cx="238095" cy="210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72527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E4F392-4E5B-824E-79A6-9D10B3435F8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25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0E356E-FD17-CEFE-4C6E-963EFAC3B024}"/>
              </a:ext>
            </a:extLst>
          </p:cNvPr>
          <p:cNvSpPr/>
          <p:nvPr/>
        </p:nvSpPr>
        <p:spPr bwMode="white">
          <a:xfrm>
            <a:off x="8034285" y="1095881"/>
            <a:ext cx="228571" cy="20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624220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A20528F-3C7E-5AAC-BD9C-9DEB1E16560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463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E68729-C90E-89AC-B4FA-A27D91BCD62F}"/>
              </a:ext>
            </a:extLst>
          </p:cNvPr>
          <p:cNvSpPr/>
          <p:nvPr/>
        </p:nvSpPr>
        <p:spPr bwMode="white">
          <a:xfrm>
            <a:off x="7005714" y="1172265"/>
            <a:ext cx="219047" cy="200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1729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FA1A85-C494-6C55-37B1-11D05A0E47F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18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D80049A-3926-6B3D-5BD1-89B5A2E6D05B}"/>
              </a:ext>
            </a:extLst>
          </p:cNvPr>
          <p:cNvSpPr/>
          <p:nvPr/>
        </p:nvSpPr>
        <p:spPr bwMode="white">
          <a:xfrm>
            <a:off x="1339047" y="2013672"/>
            <a:ext cx="2428571" cy="2771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FE45DE-CF3E-3FAD-D4EE-AAD4967173DB}"/>
              </a:ext>
            </a:extLst>
          </p:cNvPr>
          <p:cNvSpPr/>
          <p:nvPr/>
        </p:nvSpPr>
        <p:spPr bwMode="white">
          <a:xfrm>
            <a:off x="1367619" y="2940666"/>
            <a:ext cx="3533333" cy="2580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56DAD55-AA91-F9B5-3AA3-98624A1188B2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29000"/>
            <a:ext cx="10800000" cy="2759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F00E7C-698E-2994-5CF3-DFCF236FE9A7}"/>
              </a:ext>
            </a:extLst>
          </p:cNvPr>
          <p:cNvSpPr/>
          <p:nvPr/>
        </p:nvSpPr>
        <p:spPr bwMode="white">
          <a:xfrm>
            <a:off x="1348571" y="4441042"/>
            <a:ext cx="6371428" cy="2673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5B7E37-EE79-FB2B-5505-42D944301A83}"/>
              </a:ext>
            </a:extLst>
          </p:cNvPr>
          <p:cNvSpPr/>
          <p:nvPr/>
        </p:nvSpPr>
        <p:spPr bwMode="white">
          <a:xfrm>
            <a:off x="1358095" y="5806344"/>
            <a:ext cx="9200000" cy="2768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588848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8938C10-3D10-725C-9C75-0CEFDC59C943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83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C8620E-B3F5-FE4E-FFF1-6DA3E29F5FAF}"/>
              </a:ext>
            </a:extLst>
          </p:cNvPr>
          <p:cNvSpPr/>
          <p:nvPr/>
        </p:nvSpPr>
        <p:spPr bwMode="white">
          <a:xfrm>
            <a:off x="5091428" y="1515257"/>
            <a:ext cx="2066666" cy="266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802582F-400F-5E99-9F8F-2C08C25E54F5}"/>
              </a:ext>
            </a:extLst>
          </p:cNvPr>
          <p:cNvSpPr/>
          <p:nvPr/>
        </p:nvSpPr>
        <p:spPr bwMode="white">
          <a:xfrm>
            <a:off x="7577142" y="1515257"/>
            <a:ext cx="2057142" cy="257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122F62F-5802-AF70-5F43-78AA7CAABD4A}"/>
              </a:ext>
            </a:extLst>
          </p:cNvPr>
          <p:cNvSpPr/>
          <p:nvPr/>
        </p:nvSpPr>
        <p:spPr bwMode="white">
          <a:xfrm>
            <a:off x="4367619" y="2439748"/>
            <a:ext cx="600000" cy="257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7C02018-A1B0-8326-4687-661D1E6EDE99}"/>
              </a:ext>
            </a:extLst>
          </p:cNvPr>
          <p:cNvSpPr/>
          <p:nvPr/>
        </p:nvSpPr>
        <p:spPr bwMode="white">
          <a:xfrm>
            <a:off x="5824761" y="2430217"/>
            <a:ext cx="600000" cy="266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421B38B-65DD-EF0F-BF96-77959C4C4F13}"/>
              </a:ext>
            </a:extLst>
          </p:cNvPr>
          <p:cNvSpPr/>
          <p:nvPr/>
        </p:nvSpPr>
        <p:spPr bwMode="white">
          <a:xfrm>
            <a:off x="3339047" y="2887697"/>
            <a:ext cx="1152380" cy="266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681BC555-E15B-F317-3CCB-0E679AFD566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87666"/>
            <a:ext cx="10800000" cy="23445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768F77F-1514-8EE1-A01F-C9DBA1885B03}"/>
              </a:ext>
            </a:extLst>
          </p:cNvPr>
          <p:cNvSpPr/>
          <p:nvPr/>
        </p:nvSpPr>
        <p:spPr bwMode="white">
          <a:xfrm>
            <a:off x="4453333" y="3392501"/>
            <a:ext cx="600000" cy="26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5F0B0DA-0858-B25B-C40C-137F47251CC1}"/>
              </a:ext>
            </a:extLst>
          </p:cNvPr>
          <p:cNvSpPr/>
          <p:nvPr/>
        </p:nvSpPr>
        <p:spPr bwMode="white">
          <a:xfrm>
            <a:off x="2910476" y="3849968"/>
            <a:ext cx="5828571" cy="26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77C40F1E-7719-8FC4-4F79-2394492101CA}"/>
              </a:ext>
            </a:extLst>
          </p:cNvPr>
          <p:cNvSpPr/>
          <p:nvPr/>
        </p:nvSpPr>
        <p:spPr bwMode="white">
          <a:xfrm>
            <a:off x="7872380" y="4307434"/>
            <a:ext cx="2352380" cy="26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BB3BE82-5DAB-EBB0-02FD-46C712B62159}"/>
              </a:ext>
            </a:extLst>
          </p:cNvPr>
          <p:cNvSpPr/>
          <p:nvPr/>
        </p:nvSpPr>
        <p:spPr bwMode="white">
          <a:xfrm>
            <a:off x="9634285" y="4774431"/>
            <a:ext cx="1771428" cy="2573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D67C717-5B67-3520-6E03-DBC85A5BBD73}"/>
              </a:ext>
            </a:extLst>
          </p:cNvPr>
          <p:cNvSpPr/>
          <p:nvPr/>
        </p:nvSpPr>
        <p:spPr bwMode="white">
          <a:xfrm>
            <a:off x="1062857" y="5231897"/>
            <a:ext cx="1714285" cy="266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6862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7</Words>
  <Application>Microsoft Office PowerPoint</Application>
  <PresentationFormat>宽屏</PresentationFormat>
  <Paragraphs>7</Paragraphs>
  <Slides>19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3" baseType="lpstr">
      <vt:lpstr>等线</vt:lpstr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66</cp:revision>
  <dcterms:created xsi:type="dcterms:W3CDTF">2015-09-16T06:44:00Z</dcterms:created>
  <dcterms:modified xsi:type="dcterms:W3CDTF">2024-01-02T08:32:52Z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