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sldIdLst>
    <p:sldId id="324" r:id="rId2"/>
    <p:sldId id="347" r:id="rId3"/>
    <p:sldId id="346" r:id="rId4"/>
    <p:sldId id="344" r:id="rId5"/>
    <p:sldId id="343" r:id="rId6"/>
    <p:sldId id="340" r:id="rId7"/>
    <p:sldId id="339" r:id="rId8"/>
    <p:sldId id="338" r:id="rId9"/>
    <p:sldId id="337" r:id="rId10"/>
    <p:sldId id="335" r:id="rId11"/>
    <p:sldId id="334" r:id="rId12"/>
    <p:sldId id="333" r:id="rId13"/>
    <p:sldId id="332" r:id="rId14"/>
    <p:sldId id="329" r:id="rId15"/>
    <p:sldId id="327" r:id="rId16"/>
    <p:sldId id="326" r:id="rId17"/>
    <p:sldId id="325" r:id="rId18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A78FE-2A74-42DE-A079-059B798027F2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180475-9556-4EEB-98C9-C5BFBB2A199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134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D180475-9556-4EEB-98C9-C5BFBB2A199E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7614604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EBD32-8F24-D963-39A8-60B540678609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/>
          <a:stretch/>
        </p:blipFill>
        <p:spPr>
          <a:xfrm>
            <a:off x="4164084" y="3038894"/>
            <a:ext cx="3863832" cy="7802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044536"/>
            <a:ext cx="10800000" cy="4294404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168008" y="2770880"/>
            <a:ext cx="288032" cy="410810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8380160" y="2753815"/>
            <a:ext cx="288032" cy="410810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3" name="椭圆 12"/>
          <p:cNvSpPr/>
          <p:nvPr/>
        </p:nvSpPr>
        <p:spPr>
          <a:xfrm>
            <a:off x="3123576" y="3315128"/>
            <a:ext cx="288032" cy="410810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5551152" y="3315128"/>
            <a:ext cx="544848" cy="35623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8508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FA937B-FDB5-2A67-8F81-BABD1EA3A5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289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95111C-A05A-616D-C407-FCDA7FC609E5}"/>
              </a:ext>
            </a:extLst>
          </p:cNvPr>
          <p:cNvSpPr/>
          <p:nvPr/>
        </p:nvSpPr>
        <p:spPr bwMode="white">
          <a:xfrm>
            <a:off x="4043809" y="1695885"/>
            <a:ext cx="1171428" cy="2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D5FAD1C-89E1-03E7-9A8B-260A425AB9A6}"/>
              </a:ext>
            </a:extLst>
          </p:cNvPr>
          <p:cNvSpPr/>
          <p:nvPr/>
        </p:nvSpPr>
        <p:spPr bwMode="white">
          <a:xfrm>
            <a:off x="5739047" y="1695885"/>
            <a:ext cx="1171428" cy="2571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5A66FD8-A3BF-507D-8EF1-6145230F1912}"/>
              </a:ext>
            </a:extLst>
          </p:cNvPr>
          <p:cNvSpPr/>
          <p:nvPr/>
        </p:nvSpPr>
        <p:spPr bwMode="white">
          <a:xfrm>
            <a:off x="5329523" y="2248325"/>
            <a:ext cx="1152380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0ED0B71-0827-A77B-2074-B2818967D25A}"/>
              </a:ext>
            </a:extLst>
          </p:cNvPr>
          <p:cNvSpPr/>
          <p:nvPr/>
        </p:nvSpPr>
        <p:spPr bwMode="white">
          <a:xfrm>
            <a:off x="7320000" y="2248325"/>
            <a:ext cx="1133333" cy="2381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E3AD634-CCAF-A7CD-723A-7F54791D7302}"/>
              </a:ext>
            </a:extLst>
          </p:cNvPr>
          <p:cNvSpPr/>
          <p:nvPr/>
        </p:nvSpPr>
        <p:spPr bwMode="white">
          <a:xfrm>
            <a:off x="8948571" y="2781714"/>
            <a:ext cx="2057142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81627E0-E4E8-0C58-A999-137C102B6160}"/>
              </a:ext>
            </a:extLst>
          </p:cNvPr>
          <p:cNvSpPr/>
          <p:nvPr/>
        </p:nvSpPr>
        <p:spPr bwMode="white">
          <a:xfrm>
            <a:off x="3120000" y="3867543"/>
            <a:ext cx="590476" cy="2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4524286-ACC5-0C99-DCC9-650E4C02273C}"/>
              </a:ext>
            </a:extLst>
          </p:cNvPr>
          <p:cNvSpPr/>
          <p:nvPr/>
        </p:nvSpPr>
        <p:spPr bwMode="white">
          <a:xfrm>
            <a:off x="4891428" y="3867543"/>
            <a:ext cx="895238" cy="247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4CF1D5F-8805-D0B0-643F-D87EE50811B2}"/>
              </a:ext>
            </a:extLst>
          </p:cNvPr>
          <p:cNvSpPr/>
          <p:nvPr/>
        </p:nvSpPr>
        <p:spPr bwMode="white">
          <a:xfrm>
            <a:off x="8910476" y="3867543"/>
            <a:ext cx="1180952" cy="2666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28925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2D54A5-ED8A-0372-7C1C-56650D0430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197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652D5E3-F116-26BE-96C5-18C89CFD769A}"/>
              </a:ext>
            </a:extLst>
          </p:cNvPr>
          <p:cNvSpPr/>
          <p:nvPr/>
        </p:nvSpPr>
        <p:spPr bwMode="white">
          <a:xfrm>
            <a:off x="5396190" y="1115109"/>
            <a:ext cx="1152380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28A58FA-1E2F-F54A-1B95-00930E23161F}"/>
              </a:ext>
            </a:extLst>
          </p:cNvPr>
          <p:cNvSpPr/>
          <p:nvPr/>
        </p:nvSpPr>
        <p:spPr bwMode="white">
          <a:xfrm>
            <a:off x="9367619" y="1115109"/>
            <a:ext cx="2047619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3BCBAA-E2DE-7865-6103-07104B433BB5}"/>
              </a:ext>
            </a:extLst>
          </p:cNvPr>
          <p:cNvSpPr/>
          <p:nvPr/>
        </p:nvSpPr>
        <p:spPr bwMode="white">
          <a:xfrm>
            <a:off x="1072380" y="1658925"/>
            <a:ext cx="2285714" cy="2671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7FA33EC-A75B-C666-DD2F-BEEEA1C63C93}"/>
              </a:ext>
            </a:extLst>
          </p:cNvPr>
          <p:cNvSpPr/>
          <p:nvPr/>
        </p:nvSpPr>
        <p:spPr bwMode="white">
          <a:xfrm>
            <a:off x="1339047" y="3280833"/>
            <a:ext cx="10076190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8FB2B4D-F143-58A1-4BCC-41871FDE6949}"/>
              </a:ext>
            </a:extLst>
          </p:cNvPr>
          <p:cNvSpPr/>
          <p:nvPr/>
        </p:nvSpPr>
        <p:spPr bwMode="white">
          <a:xfrm>
            <a:off x="1062857" y="3824650"/>
            <a:ext cx="6676190" cy="27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504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045311"/>
            <a:ext cx="10800000" cy="4767378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1424" y="5877272"/>
            <a:ext cx="10800000" cy="336828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8859736" y="334784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983432" y="551373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5015880" y="551373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9147768" y="5588980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453164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3" grpId="0"/>
      <p:bldP spid="14" grpId="0"/>
      <p:bldP spid="15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图片 8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997872"/>
            <a:ext cx="10800000" cy="5343083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9880" y="6377531"/>
            <a:ext cx="10800000" cy="396070"/>
          </a:xfrm>
          <a:prstGeom prst="rect">
            <a:avLst/>
          </a:prstGeom>
        </p:spPr>
      </p:pic>
      <p:sp>
        <p:nvSpPr>
          <p:cNvPr id="11" name="文本框 10"/>
          <p:cNvSpPr txBox="1"/>
          <p:nvPr/>
        </p:nvSpPr>
        <p:spPr>
          <a:xfrm>
            <a:off x="709472" y="278092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3675160" y="387933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104112" y="552637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4871864" y="6093296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8266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ECA3730-EA8C-17D6-8B8B-E1ACF3D96B9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3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D624F73-CA36-8BA8-D566-70C748CB937A}"/>
              </a:ext>
            </a:extLst>
          </p:cNvPr>
          <p:cNvSpPr/>
          <p:nvPr/>
        </p:nvSpPr>
        <p:spPr bwMode="white">
          <a:xfrm>
            <a:off x="1339047" y="1640060"/>
            <a:ext cx="4276190" cy="276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9A17720-AD81-8AE0-1DDC-7CB957B27955}"/>
              </a:ext>
            </a:extLst>
          </p:cNvPr>
          <p:cNvSpPr/>
          <p:nvPr/>
        </p:nvSpPr>
        <p:spPr bwMode="white">
          <a:xfrm>
            <a:off x="10786666" y="2222228"/>
            <a:ext cx="219047" cy="2099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209212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D3D105F-BA4F-F3FC-D986-6F1484447F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8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363B692-8F60-A49B-1B20-CDAF728C4797}"/>
              </a:ext>
            </a:extLst>
          </p:cNvPr>
          <p:cNvSpPr/>
          <p:nvPr/>
        </p:nvSpPr>
        <p:spPr bwMode="white">
          <a:xfrm>
            <a:off x="7586666" y="1153478"/>
            <a:ext cx="209523" cy="2101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61BC41-BB86-9C63-1808-6AEF2526804C}"/>
              </a:ext>
            </a:extLst>
          </p:cNvPr>
          <p:cNvSpPr/>
          <p:nvPr/>
        </p:nvSpPr>
        <p:spPr bwMode="white">
          <a:xfrm>
            <a:off x="1339047" y="3321666"/>
            <a:ext cx="7533333" cy="26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94451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44EF7D-BC77-82AE-EB21-DDBEC6B9A3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32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71204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21C145-AE66-20D7-174B-84CC4E08D8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4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774120"/>
            <a:ext cx="6539380" cy="16795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695838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58602D-A6DE-5924-7EE9-90B73D369F5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85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E8ADB4-6E16-7861-AA60-E032799C38B5}"/>
              </a:ext>
            </a:extLst>
          </p:cNvPr>
          <p:cNvSpPr/>
          <p:nvPr/>
        </p:nvSpPr>
        <p:spPr bwMode="white">
          <a:xfrm>
            <a:off x="3481904" y="1669258"/>
            <a:ext cx="609523" cy="26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44C2227-37A7-9A55-873E-ED7B985EDF8E}"/>
              </a:ext>
            </a:extLst>
          </p:cNvPr>
          <p:cNvSpPr/>
          <p:nvPr/>
        </p:nvSpPr>
        <p:spPr bwMode="white">
          <a:xfrm>
            <a:off x="7377142" y="1659707"/>
            <a:ext cx="600000" cy="27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D5CC260-1026-A4D5-7294-BE4E467F3886}"/>
              </a:ext>
            </a:extLst>
          </p:cNvPr>
          <p:cNvSpPr/>
          <p:nvPr/>
        </p:nvSpPr>
        <p:spPr bwMode="white">
          <a:xfrm>
            <a:off x="2072380" y="2242348"/>
            <a:ext cx="609523" cy="26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8658F6E-879C-1381-1347-C9EE4871F4A9}"/>
              </a:ext>
            </a:extLst>
          </p:cNvPr>
          <p:cNvSpPr/>
          <p:nvPr/>
        </p:nvSpPr>
        <p:spPr bwMode="white">
          <a:xfrm>
            <a:off x="5691428" y="2242348"/>
            <a:ext cx="619047" cy="25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26ABD3A-A2AD-CBDF-8292-3DFADD0B8C90}"/>
              </a:ext>
            </a:extLst>
          </p:cNvPr>
          <p:cNvSpPr/>
          <p:nvPr/>
        </p:nvSpPr>
        <p:spPr bwMode="white">
          <a:xfrm>
            <a:off x="8653333" y="2232796"/>
            <a:ext cx="580952" cy="2769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CF81577-0961-04D4-050E-77ACE33CAAE7}"/>
              </a:ext>
            </a:extLst>
          </p:cNvPr>
          <p:cNvSpPr/>
          <p:nvPr/>
        </p:nvSpPr>
        <p:spPr bwMode="white">
          <a:xfrm>
            <a:off x="3834285" y="2805886"/>
            <a:ext cx="609523" cy="26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CE24CD5-62B9-590F-23AE-9AE43B26DEAA}"/>
              </a:ext>
            </a:extLst>
          </p:cNvPr>
          <p:cNvSpPr/>
          <p:nvPr/>
        </p:nvSpPr>
        <p:spPr bwMode="white">
          <a:xfrm>
            <a:off x="8062857" y="2805886"/>
            <a:ext cx="609523" cy="25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0B7E0AE-C994-C7DB-065B-DB08D976ACA4}"/>
              </a:ext>
            </a:extLst>
          </p:cNvPr>
          <p:cNvSpPr/>
          <p:nvPr/>
        </p:nvSpPr>
        <p:spPr bwMode="white">
          <a:xfrm>
            <a:off x="2862857" y="3369423"/>
            <a:ext cx="590476" cy="257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6D7FA6-9C7A-B65D-57DD-C54F9D69A6DD}"/>
              </a:ext>
            </a:extLst>
          </p:cNvPr>
          <p:cNvSpPr/>
          <p:nvPr/>
        </p:nvSpPr>
        <p:spPr bwMode="white">
          <a:xfrm>
            <a:off x="6529523" y="3369423"/>
            <a:ext cx="590477" cy="2483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65EBC260-2C82-AD1B-82D8-F501A961317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8996"/>
            <a:ext cx="10800000" cy="1721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4089360F-E9B8-C173-E305-0EC4B1195443}"/>
              </a:ext>
            </a:extLst>
          </p:cNvPr>
          <p:cNvSpPr/>
          <p:nvPr/>
        </p:nvSpPr>
        <p:spPr bwMode="white">
          <a:xfrm>
            <a:off x="1996190" y="4515438"/>
            <a:ext cx="590476" cy="25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38DA9FD4-E25F-2CF0-07DD-7E247F970B3C}"/>
              </a:ext>
            </a:extLst>
          </p:cNvPr>
          <p:cNvSpPr/>
          <p:nvPr/>
        </p:nvSpPr>
        <p:spPr bwMode="white">
          <a:xfrm>
            <a:off x="4415238" y="4515438"/>
            <a:ext cx="590476" cy="25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EDE29BA6-CF81-7DEF-0994-F6B7905ECCEC}"/>
              </a:ext>
            </a:extLst>
          </p:cNvPr>
          <p:cNvSpPr/>
          <p:nvPr/>
        </p:nvSpPr>
        <p:spPr bwMode="white">
          <a:xfrm>
            <a:off x="6834285" y="4515438"/>
            <a:ext cx="590477" cy="25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B350B61F-36BC-10FD-3010-90E28F9D73C7}"/>
              </a:ext>
            </a:extLst>
          </p:cNvPr>
          <p:cNvSpPr/>
          <p:nvPr/>
        </p:nvSpPr>
        <p:spPr bwMode="white">
          <a:xfrm>
            <a:off x="9253333" y="4505874"/>
            <a:ext cx="1152380" cy="26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11AB734E-1DCD-0877-936C-105E305AADA0}"/>
              </a:ext>
            </a:extLst>
          </p:cNvPr>
          <p:cNvSpPr/>
          <p:nvPr/>
        </p:nvSpPr>
        <p:spPr bwMode="white">
          <a:xfrm>
            <a:off x="2005714" y="5079726"/>
            <a:ext cx="561904" cy="2582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8DBE4AD8-3B11-84FE-59AD-C92BB727957B}"/>
              </a:ext>
            </a:extLst>
          </p:cNvPr>
          <p:cNvSpPr/>
          <p:nvPr/>
        </p:nvSpPr>
        <p:spPr bwMode="white">
          <a:xfrm>
            <a:off x="4405714" y="5079726"/>
            <a:ext cx="571428" cy="2391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E4AEE5E6-76C9-6AB7-0B3C-62B340CC16FF}"/>
              </a:ext>
            </a:extLst>
          </p:cNvPr>
          <p:cNvSpPr/>
          <p:nvPr/>
        </p:nvSpPr>
        <p:spPr bwMode="white">
          <a:xfrm>
            <a:off x="6881904" y="5070162"/>
            <a:ext cx="523809" cy="26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0B94C721-AB5D-1515-2811-8F5176BBF9F4}"/>
              </a:ext>
            </a:extLst>
          </p:cNvPr>
          <p:cNvSpPr/>
          <p:nvPr/>
        </p:nvSpPr>
        <p:spPr bwMode="white">
          <a:xfrm>
            <a:off x="9262857" y="5070162"/>
            <a:ext cx="571428" cy="2677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449092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0B33531-B033-2DAE-56B2-607177B7B6C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752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6BFFC61-5BD6-DD1A-5E31-55C199207EA5}"/>
              </a:ext>
            </a:extLst>
          </p:cNvPr>
          <p:cNvSpPr/>
          <p:nvPr/>
        </p:nvSpPr>
        <p:spPr bwMode="white">
          <a:xfrm>
            <a:off x="6015238" y="1706167"/>
            <a:ext cx="228571" cy="209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392223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06A846-ACAD-B0BA-3D52-5FDF49F02EA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088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285DB71-C50D-C1DC-BA98-0B24AC7E4EA4}"/>
              </a:ext>
            </a:extLst>
          </p:cNvPr>
          <p:cNvSpPr/>
          <p:nvPr/>
        </p:nvSpPr>
        <p:spPr bwMode="white">
          <a:xfrm>
            <a:off x="5520000" y="1162931"/>
            <a:ext cx="209523" cy="2100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FEEA8AF-451A-F868-478F-855400F6E37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08505"/>
            <a:ext cx="10800000" cy="16409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6EFCE92-5C3C-7BD4-6522-7C5314CF06F1}"/>
              </a:ext>
            </a:extLst>
          </p:cNvPr>
          <p:cNvSpPr/>
          <p:nvPr/>
        </p:nvSpPr>
        <p:spPr bwMode="white">
          <a:xfrm>
            <a:off x="8558095" y="2780236"/>
            <a:ext cx="228571" cy="2194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073E9DE8-6A09-6B91-76BF-B2E9AD5D6BB4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4332921"/>
            <a:ext cx="10800000" cy="1017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327586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27F1B-4C1E-98F5-8936-C1F7F6659FE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55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BE89B0-BEA4-D03B-54E7-765808659B80}"/>
              </a:ext>
            </a:extLst>
          </p:cNvPr>
          <p:cNvSpPr/>
          <p:nvPr/>
        </p:nvSpPr>
        <p:spPr bwMode="white">
          <a:xfrm>
            <a:off x="4358095" y="1191376"/>
            <a:ext cx="257142" cy="2098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542641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6F51F8-62DB-DADE-B8C2-ABB26581F18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55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0DC75C-1347-22C9-F457-9261FAC37A5D}"/>
              </a:ext>
            </a:extLst>
          </p:cNvPr>
          <p:cNvSpPr/>
          <p:nvPr/>
        </p:nvSpPr>
        <p:spPr bwMode="white">
          <a:xfrm>
            <a:off x="1367619" y="2881869"/>
            <a:ext cx="7638095" cy="2769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23C3E9A-0E77-BBE3-320E-7C0369AE96D8}"/>
              </a:ext>
            </a:extLst>
          </p:cNvPr>
          <p:cNvSpPr/>
          <p:nvPr/>
        </p:nvSpPr>
        <p:spPr bwMode="white">
          <a:xfrm>
            <a:off x="4053333" y="4037341"/>
            <a:ext cx="2542857" cy="257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1518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F210D4-5BA6-7468-5EF8-0FF2D2E29B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18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5688AA-7513-171C-342F-F3782893B70D}"/>
              </a:ext>
            </a:extLst>
          </p:cNvPr>
          <p:cNvSpPr/>
          <p:nvPr/>
        </p:nvSpPr>
        <p:spPr bwMode="white">
          <a:xfrm>
            <a:off x="1196190" y="1697354"/>
            <a:ext cx="6685713" cy="2767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CDD8AC-78F6-7929-757E-FE8423E9C303}"/>
              </a:ext>
            </a:extLst>
          </p:cNvPr>
          <p:cNvSpPr/>
          <p:nvPr/>
        </p:nvSpPr>
        <p:spPr bwMode="white">
          <a:xfrm>
            <a:off x="5034285" y="2289090"/>
            <a:ext cx="742857" cy="830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49648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17E8333-0F60-7882-4639-66831809BC4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6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566E29A-2FFC-7191-5801-2302A11D02A1}"/>
              </a:ext>
            </a:extLst>
          </p:cNvPr>
          <p:cNvSpPr/>
          <p:nvPr/>
        </p:nvSpPr>
        <p:spPr bwMode="white">
          <a:xfrm>
            <a:off x="10243809" y="1678799"/>
            <a:ext cx="1314285" cy="27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0DB8225-8338-23C6-A566-8E065F895565}"/>
              </a:ext>
            </a:extLst>
          </p:cNvPr>
          <p:cNvSpPr/>
          <p:nvPr/>
        </p:nvSpPr>
        <p:spPr bwMode="white">
          <a:xfrm>
            <a:off x="1081904" y="2261431"/>
            <a:ext cx="857142" cy="2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4FAA3D8-5A4F-8B8E-AE71-8C6F26869631}"/>
              </a:ext>
            </a:extLst>
          </p:cNvPr>
          <p:cNvSpPr/>
          <p:nvPr/>
        </p:nvSpPr>
        <p:spPr bwMode="white">
          <a:xfrm>
            <a:off x="2634285" y="2261431"/>
            <a:ext cx="2009523" cy="2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C34079-5ED3-0196-F9C9-F5F46914C17E}"/>
              </a:ext>
            </a:extLst>
          </p:cNvPr>
          <p:cNvSpPr/>
          <p:nvPr/>
        </p:nvSpPr>
        <p:spPr bwMode="white">
          <a:xfrm>
            <a:off x="11158095" y="2280534"/>
            <a:ext cx="276190" cy="2101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6DF6214-0C19-CD35-8795-DC4E3CF9E6DA}"/>
              </a:ext>
            </a:extLst>
          </p:cNvPr>
          <p:cNvSpPr/>
          <p:nvPr/>
        </p:nvSpPr>
        <p:spPr bwMode="white">
          <a:xfrm>
            <a:off x="1072380" y="2824960"/>
            <a:ext cx="1723809" cy="27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8C2DA27-6288-EB25-652B-4B57A8036FC1}"/>
              </a:ext>
            </a:extLst>
          </p:cNvPr>
          <p:cNvSpPr/>
          <p:nvPr/>
        </p:nvSpPr>
        <p:spPr bwMode="white">
          <a:xfrm>
            <a:off x="3500952" y="2824960"/>
            <a:ext cx="2047619" cy="27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775ACBF-7B96-A744-7447-FA1DDFCE33EF}"/>
              </a:ext>
            </a:extLst>
          </p:cNvPr>
          <p:cNvSpPr/>
          <p:nvPr/>
        </p:nvSpPr>
        <p:spPr bwMode="white">
          <a:xfrm>
            <a:off x="9643809" y="2834512"/>
            <a:ext cx="1790476" cy="2674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48D9B6E-FB93-790C-BD77-E18E2B11B5D2}"/>
              </a:ext>
            </a:extLst>
          </p:cNvPr>
          <p:cNvSpPr/>
          <p:nvPr/>
        </p:nvSpPr>
        <p:spPr bwMode="white">
          <a:xfrm>
            <a:off x="1062857" y="3407592"/>
            <a:ext cx="847619" cy="2578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76FABF89-49E9-3F26-7004-9D0A574B0A4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39714"/>
            <a:ext cx="10800000" cy="22303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2372A06-6C1D-986E-A61F-5633DEE8F503}"/>
              </a:ext>
            </a:extLst>
          </p:cNvPr>
          <p:cNvSpPr/>
          <p:nvPr/>
        </p:nvSpPr>
        <p:spPr bwMode="white">
          <a:xfrm>
            <a:off x="4262857" y="3839715"/>
            <a:ext cx="1473103" cy="4193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7663B1E-F0B9-86E3-A692-0EA605F11548}"/>
              </a:ext>
            </a:extLst>
          </p:cNvPr>
          <p:cNvSpPr/>
          <p:nvPr/>
        </p:nvSpPr>
        <p:spPr bwMode="white">
          <a:xfrm>
            <a:off x="6577142" y="4011282"/>
            <a:ext cx="2066666" cy="27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F4470F5-E57F-B472-3DA4-5079C6E212DA}"/>
              </a:ext>
            </a:extLst>
          </p:cNvPr>
          <p:cNvSpPr/>
          <p:nvPr/>
        </p:nvSpPr>
        <p:spPr bwMode="white">
          <a:xfrm>
            <a:off x="1548571" y="4583176"/>
            <a:ext cx="1971428" cy="2668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5A4BC4-E510-51E6-C904-EF3820984F0C}"/>
              </a:ext>
            </a:extLst>
          </p:cNvPr>
          <p:cNvSpPr/>
          <p:nvPr/>
        </p:nvSpPr>
        <p:spPr bwMode="white">
          <a:xfrm>
            <a:off x="1815238" y="5155071"/>
            <a:ext cx="1980952" cy="2764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091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74</TotalTime>
  <Words>9</Words>
  <Application>Microsoft Office PowerPoint</Application>
  <PresentationFormat>宽屏</PresentationFormat>
  <Paragraphs>9</Paragraphs>
  <Slides>17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1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2024-01-02T08:53:51Z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