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5" r:id="rId4"/>
    <p:sldId id="334" r:id="rId5"/>
    <p:sldId id="333" r:id="rId6"/>
    <p:sldId id="330" r:id="rId7"/>
    <p:sldId id="328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9DD3D-1151-3F9B-1D82-EDB752D888B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0607"/>
          <a:stretch/>
        </p:blipFill>
        <p:spPr>
          <a:xfrm>
            <a:off x="3694707" y="2996952"/>
            <a:ext cx="4802586" cy="7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85F50F-A038-3975-DF20-E8AC52C9FED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77532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474B1-BA3D-42EB-0E23-F2A4B24325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CC3BB3-4814-9D33-6509-95AF300143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2" y="4145496"/>
            <a:ext cx="10800000" cy="16723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647609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7F0AEE-DCF7-71D2-67D0-D6F0BD4E2C3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38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97168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699E5D-0DBE-17F5-CC96-4C188DA664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56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37778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E6E4BD-7206-2324-C8EE-8A8CEE136E6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007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CF8B625-F487-F775-1702-773A1A056D5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172720"/>
            <a:ext cx="10800000" cy="1011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49A65DA0-BBC2-6854-DCF8-4394E9038A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6640" y="5301208"/>
            <a:ext cx="10800000" cy="525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95601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F385A5-EEFF-4AE7-0B5F-7BA4B8D63F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923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0839EFE-76BC-6712-896D-5BEF8D80A25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4329"/>
            <a:ext cx="10800000" cy="15984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397510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DE6CD4-58F6-C122-DEBD-F8C8A1ED583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79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129581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096851-22A9-BDE7-C73B-D21CE2C1CAC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3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410042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2B9C90-E72F-247B-19E2-863A8705404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34355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2023-12-29T13:52:48Z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