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9A3E6B-A442-C819-DCAE-48961B50C42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35740"/>
          <a:stretch/>
        </p:blipFill>
        <p:spPr>
          <a:xfrm>
            <a:off x="3796836" y="2852936"/>
            <a:ext cx="4598328" cy="855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197BFC-6196-6FC0-40DA-BE9A7ABB2E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0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54648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03830926-AB88-EE76-32D1-8B7B4D59A9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74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100106-6947-D5D3-2A5C-1B051D9D62A0}"/>
              </a:ext>
            </a:extLst>
          </p:cNvPr>
          <p:cNvSpPr/>
          <p:nvPr/>
        </p:nvSpPr>
        <p:spPr bwMode="white">
          <a:xfrm>
            <a:off x="10776520" y="1340769"/>
            <a:ext cx="744936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100106-6947-D5D3-2A5C-1B051D9D62A0}"/>
              </a:ext>
            </a:extLst>
          </p:cNvPr>
          <p:cNvSpPr/>
          <p:nvPr/>
        </p:nvSpPr>
        <p:spPr bwMode="white">
          <a:xfrm>
            <a:off x="709400" y="1808248"/>
            <a:ext cx="10810600" cy="1085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5100106-6947-D5D3-2A5C-1B051D9D62A0}"/>
              </a:ext>
            </a:extLst>
          </p:cNvPr>
          <p:cNvSpPr/>
          <p:nvPr/>
        </p:nvSpPr>
        <p:spPr bwMode="white">
          <a:xfrm>
            <a:off x="709400" y="2276299"/>
            <a:ext cx="850096" cy="4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5098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FE6B7BF-9972-97EC-F2E6-4306BF58B7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5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6792421-C823-183D-FFEC-36BBBB08A5B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85965"/>
            <a:ext cx="10800000" cy="22712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502262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F10EAA-203E-6206-B4B1-1C41E193E6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4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E3ADCE-018D-E1A1-76E9-E87E4DC2539D}"/>
              </a:ext>
            </a:extLst>
          </p:cNvPr>
          <p:cNvSpPr/>
          <p:nvPr/>
        </p:nvSpPr>
        <p:spPr bwMode="white">
          <a:xfrm>
            <a:off x="4043809" y="1105504"/>
            <a:ext cx="3409523" cy="28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C5E34E-8EC1-DBE2-135A-7B2E571E7EAC}"/>
              </a:ext>
            </a:extLst>
          </p:cNvPr>
          <p:cNvSpPr/>
          <p:nvPr/>
        </p:nvSpPr>
        <p:spPr bwMode="white">
          <a:xfrm>
            <a:off x="5348571" y="2040037"/>
            <a:ext cx="638095" cy="28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388D2D9-6C9D-A744-375C-E22146C6B902}"/>
              </a:ext>
            </a:extLst>
          </p:cNvPr>
          <p:cNvSpPr/>
          <p:nvPr/>
        </p:nvSpPr>
        <p:spPr bwMode="white">
          <a:xfrm>
            <a:off x="9567619" y="2040037"/>
            <a:ext cx="1990476" cy="29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7F06B9E-C70E-716B-561E-0979622EBF1E}"/>
              </a:ext>
            </a:extLst>
          </p:cNvPr>
          <p:cNvSpPr/>
          <p:nvPr/>
        </p:nvSpPr>
        <p:spPr bwMode="white">
          <a:xfrm>
            <a:off x="1043809" y="2516839"/>
            <a:ext cx="266666" cy="26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80D66A8-B8A2-44C5-7510-45D48C6D9C00}"/>
              </a:ext>
            </a:extLst>
          </p:cNvPr>
          <p:cNvSpPr/>
          <p:nvPr/>
        </p:nvSpPr>
        <p:spPr bwMode="white">
          <a:xfrm>
            <a:off x="2100952" y="2497767"/>
            <a:ext cx="4057142" cy="29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975FC23-82BB-24C7-F8FF-BDB7A7DE027F}"/>
              </a:ext>
            </a:extLst>
          </p:cNvPr>
          <p:cNvSpPr/>
          <p:nvPr/>
        </p:nvSpPr>
        <p:spPr bwMode="white">
          <a:xfrm>
            <a:off x="6920000" y="2516839"/>
            <a:ext cx="1180952" cy="257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080259C-0C89-4204-DA20-041CC078886B}"/>
              </a:ext>
            </a:extLst>
          </p:cNvPr>
          <p:cNvSpPr/>
          <p:nvPr/>
        </p:nvSpPr>
        <p:spPr bwMode="white">
          <a:xfrm>
            <a:off x="8862857" y="2507303"/>
            <a:ext cx="2695238" cy="2956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B48466E-2946-3001-3183-FF0643490AA7}"/>
              </a:ext>
            </a:extLst>
          </p:cNvPr>
          <p:cNvSpPr/>
          <p:nvPr/>
        </p:nvSpPr>
        <p:spPr bwMode="white">
          <a:xfrm>
            <a:off x="1024761" y="2984105"/>
            <a:ext cx="590476" cy="257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270308D3-A85A-177D-B761-8F91E165C377}"/>
              </a:ext>
            </a:extLst>
          </p:cNvPr>
          <p:cNvSpPr/>
          <p:nvPr/>
        </p:nvSpPr>
        <p:spPr bwMode="white">
          <a:xfrm>
            <a:off x="3129523" y="2974569"/>
            <a:ext cx="628571" cy="286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img_16777215">
            <a:extLst>
              <a:ext uri="{FF2B5EF4-FFF2-40B4-BE49-F238E27FC236}">
                <a16:creationId xmlns:a16="http://schemas.microsoft.com/office/drawing/2014/main" id="{0FC9344A-AEE3-12E5-AC3B-B2A41C80FD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57867"/>
            <a:ext cx="10800000" cy="1917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257E0E83-0404-6E9C-3530-13A90A7D2CF5}"/>
              </a:ext>
            </a:extLst>
          </p:cNvPr>
          <p:cNvSpPr/>
          <p:nvPr/>
        </p:nvSpPr>
        <p:spPr bwMode="white">
          <a:xfrm>
            <a:off x="4948571" y="3553256"/>
            <a:ext cx="619047" cy="27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7C247C9D-DDC2-E1F1-3B0C-C29B6DA019AF}"/>
              </a:ext>
            </a:extLst>
          </p:cNvPr>
          <p:cNvSpPr/>
          <p:nvPr/>
        </p:nvSpPr>
        <p:spPr bwMode="white">
          <a:xfrm>
            <a:off x="11158095" y="3543717"/>
            <a:ext cx="276190" cy="276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6D2400F-87EF-083A-85DA-A02AA3C945FB}"/>
              </a:ext>
            </a:extLst>
          </p:cNvPr>
          <p:cNvSpPr/>
          <p:nvPr/>
        </p:nvSpPr>
        <p:spPr bwMode="white">
          <a:xfrm>
            <a:off x="1024761" y="4001584"/>
            <a:ext cx="2266666" cy="295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0C46CD2B-085A-8761-69CD-FE2C1D0372FD}"/>
              </a:ext>
            </a:extLst>
          </p:cNvPr>
          <p:cNvSpPr/>
          <p:nvPr/>
        </p:nvSpPr>
        <p:spPr bwMode="white">
          <a:xfrm>
            <a:off x="1320000" y="4926859"/>
            <a:ext cx="5895238" cy="305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62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6" grpId="0" animBg="1"/>
      <p:bldP spid="17" grpId="0" animBg="1"/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2023-12-29T13:20:12Z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