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3137C6-0F82-FCFB-465A-4D37DF22474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6" b="40502"/>
          <a:stretch/>
        </p:blipFill>
        <p:spPr>
          <a:xfrm>
            <a:off x="2983086" y="1484784"/>
            <a:ext cx="6225828" cy="7942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DB97F63-1CEE-1578-4898-9CF18670175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/>
          <a:stretch/>
        </p:blipFill>
        <p:spPr>
          <a:xfrm>
            <a:off x="5183600" y="2996952"/>
            <a:ext cx="1824800" cy="204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340768"/>
            <a:ext cx="10800000" cy="155217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27848" y="206084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672064" y="2015607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6520571" y="262926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905182" y="262926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010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0" grpId="0"/>
      <p:bldP spid="13" grpId="0"/>
      <p:bldP spid="1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00CA6C-12FE-1CCE-AD88-D15C04E179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93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C5A208FC-F769-C7D1-0F8E-606FF872C45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00603"/>
            <a:ext cx="10800000" cy="1641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19068" y="1620254"/>
            <a:ext cx="2491762" cy="665552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65272" y="2428488"/>
            <a:ext cx="1281600" cy="653043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62190" y="2435692"/>
            <a:ext cx="1281600" cy="653043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3880" y="3284984"/>
            <a:ext cx="666000" cy="657675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28048" y="3289616"/>
            <a:ext cx="1281600" cy="65304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584700" y="4085618"/>
            <a:ext cx="2491762" cy="665552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624392" y="4104566"/>
            <a:ext cx="1281600" cy="6530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2359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6F960-7391-F7E4-C9FE-64E105C670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4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5A79A9-4DF3-B10A-791C-F1463D5EBF2D}"/>
              </a:ext>
            </a:extLst>
          </p:cNvPr>
          <p:cNvSpPr/>
          <p:nvPr/>
        </p:nvSpPr>
        <p:spPr bwMode="white">
          <a:xfrm>
            <a:off x="7939047" y="1134125"/>
            <a:ext cx="247619" cy="2288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11181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D0A813-28CC-528A-B791-378E74C423D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99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5C8CBC-7061-830A-ABD5-9447FA0404F3}"/>
              </a:ext>
            </a:extLst>
          </p:cNvPr>
          <p:cNvSpPr/>
          <p:nvPr/>
        </p:nvSpPr>
        <p:spPr bwMode="white">
          <a:xfrm>
            <a:off x="3129523" y="2194292"/>
            <a:ext cx="1209523" cy="28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C3B6B1-E34B-78C2-661A-704B1F608976}"/>
              </a:ext>
            </a:extLst>
          </p:cNvPr>
          <p:cNvSpPr/>
          <p:nvPr/>
        </p:nvSpPr>
        <p:spPr bwMode="white">
          <a:xfrm>
            <a:off x="4929523" y="2213391"/>
            <a:ext cx="1171428" cy="257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7D6D004-5248-5870-9A5C-509E6A71AB65}"/>
              </a:ext>
            </a:extLst>
          </p:cNvPr>
          <p:cNvSpPr/>
          <p:nvPr/>
        </p:nvSpPr>
        <p:spPr bwMode="white">
          <a:xfrm>
            <a:off x="6700952" y="2203842"/>
            <a:ext cx="1238095" cy="267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B2C40FC-005C-7CF9-5313-5C788E43C4B2}"/>
              </a:ext>
            </a:extLst>
          </p:cNvPr>
          <p:cNvSpPr/>
          <p:nvPr/>
        </p:nvSpPr>
        <p:spPr bwMode="white">
          <a:xfrm>
            <a:off x="8681904" y="2194292"/>
            <a:ext cx="1190476" cy="28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5CB9BBC-C247-6AB1-51BB-BFDA6A856BFC}"/>
              </a:ext>
            </a:extLst>
          </p:cNvPr>
          <p:cNvSpPr/>
          <p:nvPr/>
        </p:nvSpPr>
        <p:spPr bwMode="white">
          <a:xfrm>
            <a:off x="5948571" y="2700398"/>
            <a:ext cx="2723809" cy="2864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2876D65-F7CB-BB16-49DC-3C093B6FE35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86872"/>
            <a:ext cx="10800000" cy="30411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1854749-A2A4-E322-DC86-C6C5EE427DE7}"/>
              </a:ext>
            </a:extLst>
          </p:cNvPr>
          <p:cNvSpPr/>
          <p:nvPr/>
        </p:nvSpPr>
        <p:spPr bwMode="white">
          <a:xfrm>
            <a:off x="4758095" y="4121331"/>
            <a:ext cx="1228571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F0FDFB4-3372-5F96-AFF5-E68CC9B02867}"/>
              </a:ext>
            </a:extLst>
          </p:cNvPr>
          <p:cNvSpPr/>
          <p:nvPr/>
        </p:nvSpPr>
        <p:spPr bwMode="white">
          <a:xfrm>
            <a:off x="9567619" y="4130864"/>
            <a:ext cx="1780952" cy="26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75D30CB-812B-35BE-9FC5-742BEB4106B1}"/>
              </a:ext>
            </a:extLst>
          </p:cNvPr>
          <p:cNvSpPr/>
          <p:nvPr/>
        </p:nvSpPr>
        <p:spPr bwMode="white">
          <a:xfrm>
            <a:off x="1453333" y="4636127"/>
            <a:ext cx="2104761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6B83F0C-A96D-AE63-60FA-B9972A8B173F}"/>
              </a:ext>
            </a:extLst>
          </p:cNvPr>
          <p:cNvSpPr/>
          <p:nvPr/>
        </p:nvSpPr>
        <p:spPr bwMode="white">
          <a:xfrm>
            <a:off x="5110476" y="5160457"/>
            <a:ext cx="628571" cy="276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35D9255C-01E1-D540-7264-C014EA0AEFFC}"/>
              </a:ext>
            </a:extLst>
          </p:cNvPr>
          <p:cNvSpPr/>
          <p:nvPr/>
        </p:nvSpPr>
        <p:spPr bwMode="white">
          <a:xfrm>
            <a:off x="8291428" y="5150924"/>
            <a:ext cx="1209523" cy="2955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C02DF7D-4F33-36A0-5355-13F57C7A6401}"/>
              </a:ext>
            </a:extLst>
          </p:cNvPr>
          <p:cNvSpPr/>
          <p:nvPr/>
        </p:nvSpPr>
        <p:spPr bwMode="white">
          <a:xfrm>
            <a:off x="5481904" y="5665721"/>
            <a:ext cx="628571" cy="2764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31605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95</TotalTime>
  <Words>4</Words>
  <Application>Microsoft Office PowerPoint</Application>
  <PresentationFormat>宽屏</PresentationFormat>
  <Paragraphs>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2024-01-02T11:02:44Z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