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49" r:id="rId3"/>
    <p:sldId id="347" r:id="rId4"/>
    <p:sldId id="345" r:id="rId5"/>
    <p:sldId id="344" r:id="rId6"/>
    <p:sldId id="342" r:id="rId7"/>
    <p:sldId id="341" r:id="rId8"/>
    <p:sldId id="339" r:id="rId9"/>
    <p:sldId id="338" r:id="rId10"/>
    <p:sldId id="337" r:id="rId11"/>
    <p:sldId id="336" r:id="rId12"/>
    <p:sldId id="335" r:id="rId13"/>
    <p:sldId id="333" r:id="rId14"/>
    <p:sldId id="350" r:id="rId15"/>
    <p:sldId id="329" r:id="rId16"/>
    <p:sldId id="327" r:id="rId17"/>
    <p:sldId id="326" r:id="rId18"/>
    <p:sldId id="325" r:id="rId19"/>
  </p:sldIdLst>
  <p:sldSz cx="12192000" cy="6858000"/>
  <p:notesSz cx="6858000" cy="9144000"/>
  <p:custDataLst>
    <p:tags r:id="rId2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9415" autoAdjust="0"/>
    <p:restoredTop sz="94660"/>
  </p:normalViewPr>
  <p:slideViewPr>
    <p:cSldViewPr showGuides="1">
      <p:cViewPr varScale="1">
        <p:scale>
          <a:sx n="94" d="100"/>
          <a:sy n="94" d="100"/>
        </p:scale>
        <p:origin x="78" y="324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gs" Target="tags/tag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5.png"/><Relationship Id="rId4" Type="http://schemas.openxmlformats.org/officeDocument/2006/relationships/image" Target="../media/image24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CB32B0-5D9C-C0DB-C439-3D6ADC562B7E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774" r="54890"/>
          <a:stretch/>
        </p:blipFill>
        <p:spPr>
          <a:xfrm>
            <a:off x="3660028" y="3098580"/>
            <a:ext cx="4871944" cy="6608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BF53B58-F137-7103-5BA4-1A23354E71F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0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8F2F47B-4A00-2F89-CF5F-6B1669E780F1}"/>
              </a:ext>
            </a:extLst>
          </p:cNvPr>
          <p:cNvSpPr/>
          <p:nvPr/>
        </p:nvSpPr>
        <p:spPr bwMode="white">
          <a:xfrm>
            <a:off x="1358095" y="1659735"/>
            <a:ext cx="1980952" cy="24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0807E28-2211-4B41-8AE1-BCE89AA2111F}"/>
              </a:ext>
            </a:extLst>
          </p:cNvPr>
          <p:cNvSpPr/>
          <p:nvPr/>
        </p:nvSpPr>
        <p:spPr bwMode="white">
          <a:xfrm>
            <a:off x="6758095" y="2165984"/>
            <a:ext cx="2523809" cy="2483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A5AB387-29F2-0B13-71BA-3EF0DC0CAE4F}"/>
              </a:ext>
            </a:extLst>
          </p:cNvPr>
          <p:cNvSpPr/>
          <p:nvPr/>
        </p:nvSpPr>
        <p:spPr bwMode="white">
          <a:xfrm>
            <a:off x="2605714" y="2662682"/>
            <a:ext cx="2428571" cy="26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AFEE8B5-A59C-F2D2-F040-04520EED4EA6}"/>
              </a:ext>
            </a:extLst>
          </p:cNvPr>
          <p:cNvSpPr/>
          <p:nvPr/>
        </p:nvSpPr>
        <p:spPr bwMode="white">
          <a:xfrm>
            <a:off x="8691428" y="2662682"/>
            <a:ext cx="1209523" cy="267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9985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BABBCD-8490-EDA4-360A-25D20437D33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332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489072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0AD0FB-7865-9F08-FE81-071AEEC5864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688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D10AC5-38F9-D233-DC95-35AE83C4F6AF}"/>
              </a:ext>
            </a:extLst>
          </p:cNvPr>
          <p:cNvSpPr/>
          <p:nvPr/>
        </p:nvSpPr>
        <p:spPr bwMode="white">
          <a:xfrm>
            <a:off x="5024761" y="3144976"/>
            <a:ext cx="1142857" cy="26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BA7FB59-C85E-7417-6FDA-FF0D3A7FDC32}"/>
              </a:ext>
            </a:extLst>
          </p:cNvPr>
          <p:cNvSpPr/>
          <p:nvPr/>
        </p:nvSpPr>
        <p:spPr bwMode="white">
          <a:xfrm>
            <a:off x="7681904" y="3650097"/>
            <a:ext cx="1161904" cy="2573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1FD30890-C5DE-D385-AF7E-8F5EAA4C527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40852"/>
            <a:ext cx="10800000" cy="24955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A9DECDF-A64D-0AD6-5788-032C45D9F5E9}"/>
              </a:ext>
            </a:extLst>
          </p:cNvPr>
          <p:cNvSpPr/>
          <p:nvPr/>
        </p:nvSpPr>
        <p:spPr bwMode="white">
          <a:xfrm>
            <a:off x="4329523" y="4164677"/>
            <a:ext cx="609523" cy="257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3C2EB31-0341-838E-7E94-124275BBE4EB}"/>
              </a:ext>
            </a:extLst>
          </p:cNvPr>
          <p:cNvSpPr/>
          <p:nvPr/>
        </p:nvSpPr>
        <p:spPr bwMode="white">
          <a:xfrm>
            <a:off x="8281904" y="4155152"/>
            <a:ext cx="3085714" cy="2762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5385404-993D-16F4-5E44-8D91F621DEF4}"/>
              </a:ext>
            </a:extLst>
          </p:cNvPr>
          <p:cNvSpPr/>
          <p:nvPr/>
        </p:nvSpPr>
        <p:spPr bwMode="white">
          <a:xfrm>
            <a:off x="1091428" y="4669502"/>
            <a:ext cx="2542857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0406891-E0CB-46BF-6EB8-2C4BB1945D27}"/>
              </a:ext>
            </a:extLst>
          </p:cNvPr>
          <p:cNvSpPr/>
          <p:nvPr/>
        </p:nvSpPr>
        <p:spPr bwMode="white">
          <a:xfrm>
            <a:off x="1348571" y="5688677"/>
            <a:ext cx="10009523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D6D5EFA-EE32-C541-4940-F89E3F6B6D91}"/>
              </a:ext>
            </a:extLst>
          </p:cNvPr>
          <p:cNvSpPr/>
          <p:nvPr/>
        </p:nvSpPr>
        <p:spPr bwMode="white">
          <a:xfrm>
            <a:off x="1062857" y="6193502"/>
            <a:ext cx="3104761" cy="266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147601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E5F0C3-DEE1-C2D1-DAE2-EF6EE0E13CF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435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9398C8E-C3C1-2425-0D43-2DEEC17285A9}"/>
              </a:ext>
            </a:extLst>
          </p:cNvPr>
          <p:cNvSpPr/>
          <p:nvPr/>
        </p:nvSpPr>
        <p:spPr bwMode="white">
          <a:xfrm>
            <a:off x="5196190" y="1162818"/>
            <a:ext cx="219047" cy="209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FCB4BE9-4149-7DE2-2C21-CDDCFC6011A3}"/>
              </a:ext>
            </a:extLst>
          </p:cNvPr>
          <p:cNvSpPr/>
          <p:nvPr/>
        </p:nvSpPr>
        <p:spPr bwMode="white">
          <a:xfrm>
            <a:off x="1081905" y="3068960"/>
            <a:ext cx="10285714" cy="374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38777ED-8796-2FA9-B173-7585F636A2F2}"/>
              </a:ext>
            </a:extLst>
          </p:cNvPr>
          <p:cNvSpPr/>
          <p:nvPr/>
        </p:nvSpPr>
        <p:spPr bwMode="white">
          <a:xfrm>
            <a:off x="1081904" y="3672085"/>
            <a:ext cx="2390476" cy="2766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5616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 rotWithShape="1">
          <a:blip r:embed="rId2"/>
          <a:srcRect t="42730"/>
          <a:stretch/>
        </p:blipFill>
        <p:spPr>
          <a:xfrm>
            <a:off x="696000" y="2132856"/>
            <a:ext cx="10800000" cy="1447691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3"/>
          <a:srcRect b="86473"/>
          <a:stretch/>
        </p:blipFill>
        <p:spPr>
          <a:xfrm>
            <a:off x="696000" y="3613111"/>
            <a:ext cx="10800000" cy="391953"/>
          </a:xfrm>
          <a:prstGeom prst="rect">
            <a:avLst/>
          </a:prstGeom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9B8A2E9A-5159-46F1-D950-86DB64980BD7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840"/>
          <a:stretch/>
        </p:blipFill>
        <p:spPr>
          <a:xfrm>
            <a:off x="704462" y="908720"/>
            <a:ext cx="10800000" cy="10804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9398C8E-C3C1-2425-0D43-2DEEC17285A9}"/>
              </a:ext>
            </a:extLst>
          </p:cNvPr>
          <p:cNvSpPr/>
          <p:nvPr/>
        </p:nvSpPr>
        <p:spPr bwMode="white">
          <a:xfrm>
            <a:off x="6240016" y="1529210"/>
            <a:ext cx="936104" cy="39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962CE67F-988B-78DC-46F6-F8FF3BABB082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1377"/>
          <a:stretch/>
        </p:blipFill>
        <p:spPr>
          <a:xfrm>
            <a:off x="704462" y="3933056"/>
            <a:ext cx="10800000" cy="9508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3"/>
          <a:srcRect t="50804"/>
          <a:stretch/>
        </p:blipFill>
        <p:spPr>
          <a:xfrm>
            <a:off x="696000" y="5085184"/>
            <a:ext cx="10800000" cy="1425488"/>
          </a:xfrm>
          <a:prstGeom prst="rect">
            <a:avLst/>
          </a:prstGeom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9398C8E-C3C1-2425-0D43-2DEEC17285A9}"/>
              </a:ext>
            </a:extLst>
          </p:cNvPr>
          <p:cNvSpPr/>
          <p:nvPr/>
        </p:nvSpPr>
        <p:spPr bwMode="white">
          <a:xfrm>
            <a:off x="5771964" y="4014494"/>
            <a:ext cx="756084" cy="39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9398C8E-C3C1-2425-0D43-2DEEC17285A9}"/>
              </a:ext>
            </a:extLst>
          </p:cNvPr>
          <p:cNvSpPr/>
          <p:nvPr/>
        </p:nvSpPr>
        <p:spPr bwMode="white">
          <a:xfrm>
            <a:off x="8638213" y="4014494"/>
            <a:ext cx="756084" cy="393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文本框 5"/>
          <p:cNvSpPr txBox="1"/>
          <p:nvPr/>
        </p:nvSpPr>
        <p:spPr>
          <a:xfrm>
            <a:off x="6942094" y="2334184"/>
            <a:ext cx="468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3575720" y="2792831"/>
            <a:ext cx="468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39416" y="3724219"/>
            <a:ext cx="468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6237456" y="5288533"/>
            <a:ext cx="46805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6436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4" grpId="0" animBg="1"/>
      <p:bldP spid="15" grpId="0" animBg="1"/>
      <p:bldP spid="6" grpId="0"/>
      <p:bldP spid="16" grpId="0"/>
      <p:bldP spid="17" grpId="0"/>
      <p:bldP spid="1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6D03260-68DC-189D-C31D-7A141149A4D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92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1A727E-999A-C779-B3A8-3AFB79E25020}"/>
              </a:ext>
            </a:extLst>
          </p:cNvPr>
          <p:cNvSpPr/>
          <p:nvPr/>
        </p:nvSpPr>
        <p:spPr bwMode="white">
          <a:xfrm>
            <a:off x="6710476" y="1439677"/>
            <a:ext cx="4666665" cy="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1A727E-999A-C779-B3A8-3AFB79E25020}"/>
              </a:ext>
            </a:extLst>
          </p:cNvPr>
          <p:cNvSpPr/>
          <p:nvPr/>
        </p:nvSpPr>
        <p:spPr bwMode="white">
          <a:xfrm>
            <a:off x="720000" y="1916832"/>
            <a:ext cx="8832384" cy="1440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96BE20D6-63C4-9D6B-3A5D-7D8368C4DBF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30783"/>
            <a:ext cx="10800000" cy="19644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192CFDF-32A6-F951-9551-A9814CE73599}"/>
              </a:ext>
            </a:extLst>
          </p:cNvPr>
          <p:cNvSpPr/>
          <p:nvPr/>
        </p:nvSpPr>
        <p:spPr bwMode="white">
          <a:xfrm>
            <a:off x="2624761" y="4160154"/>
            <a:ext cx="590476" cy="276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CBE226B-56D3-6C93-ED5D-A753F7672F37}"/>
              </a:ext>
            </a:extLst>
          </p:cNvPr>
          <p:cNvSpPr/>
          <p:nvPr/>
        </p:nvSpPr>
        <p:spPr bwMode="white">
          <a:xfrm>
            <a:off x="8024761" y="4160154"/>
            <a:ext cx="571428" cy="267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795135C-E374-8A98-AEE3-FA2ACB5FA7B9}"/>
              </a:ext>
            </a:extLst>
          </p:cNvPr>
          <p:cNvSpPr/>
          <p:nvPr/>
        </p:nvSpPr>
        <p:spPr bwMode="white">
          <a:xfrm>
            <a:off x="2615238" y="4665559"/>
            <a:ext cx="590476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00B7A86-B9CB-5B7E-29B8-8AC08D65F518}"/>
              </a:ext>
            </a:extLst>
          </p:cNvPr>
          <p:cNvSpPr/>
          <p:nvPr/>
        </p:nvSpPr>
        <p:spPr bwMode="white">
          <a:xfrm>
            <a:off x="8015238" y="4665559"/>
            <a:ext cx="590476" cy="257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05518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5DAE2-ACB6-6B89-AC1C-7267954A13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7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FBCF73C-D8B5-A8AA-124C-FC7F901CEF90}"/>
              </a:ext>
            </a:extLst>
          </p:cNvPr>
          <p:cNvSpPr/>
          <p:nvPr/>
        </p:nvSpPr>
        <p:spPr bwMode="white">
          <a:xfrm>
            <a:off x="6872380" y="1630276"/>
            <a:ext cx="1495238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CB5414B-B6EB-5646-BF88-678F362B33D9}"/>
              </a:ext>
            </a:extLst>
          </p:cNvPr>
          <p:cNvSpPr/>
          <p:nvPr/>
        </p:nvSpPr>
        <p:spPr bwMode="white">
          <a:xfrm>
            <a:off x="9910476" y="1630276"/>
            <a:ext cx="1419046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33A5981-9EA1-530C-84C3-59F0FF14A7FB}"/>
              </a:ext>
            </a:extLst>
          </p:cNvPr>
          <p:cNvSpPr/>
          <p:nvPr/>
        </p:nvSpPr>
        <p:spPr bwMode="white">
          <a:xfrm>
            <a:off x="1481904" y="2126369"/>
            <a:ext cx="2095238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0B8C5D4-C976-EC60-8D56-7B5FCE104E53}"/>
              </a:ext>
            </a:extLst>
          </p:cNvPr>
          <p:cNvSpPr/>
          <p:nvPr/>
        </p:nvSpPr>
        <p:spPr bwMode="white">
          <a:xfrm>
            <a:off x="8434285" y="2622462"/>
            <a:ext cx="2933333" cy="276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70DE48-23DA-7AD0-14F7-B11EEDA58C45}"/>
              </a:ext>
            </a:extLst>
          </p:cNvPr>
          <p:cNvSpPr/>
          <p:nvPr/>
        </p:nvSpPr>
        <p:spPr bwMode="white">
          <a:xfrm>
            <a:off x="1500952" y="3128095"/>
            <a:ext cx="1419047" cy="2671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FD4D72-A30F-E787-643B-8E08D2957FEF}"/>
              </a:ext>
            </a:extLst>
          </p:cNvPr>
          <p:cNvSpPr/>
          <p:nvPr/>
        </p:nvSpPr>
        <p:spPr bwMode="white">
          <a:xfrm>
            <a:off x="5453333" y="3128095"/>
            <a:ext cx="1276190" cy="2575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277512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F7887E-79DF-F4FD-681B-BAB5C4FEB65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014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B983EC9-AF53-0FB7-F03C-3E1D2C85D6FE}"/>
              </a:ext>
            </a:extLst>
          </p:cNvPr>
          <p:cNvSpPr/>
          <p:nvPr/>
        </p:nvSpPr>
        <p:spPr bwMode="white">
          <a:xfrm>
            <a:off x="1339047" y="3068219"/>
            <a:ext cx="10028571" cy="26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C9C09A-69D6-BCF0-2ADF-FDAA789814FF}"/>
              </a:ext>
            </a:extLst>
          </p:cNvPr>
          <p:cNvSpPr/>
          <p:nvPr/>
        </p:nvSpPr>
        <p:spPr bwMode="white">
          <a:xfrm>
            <a:off x="1062857" y="3563689"/>
            <a:ext cx="714285" cy="266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59666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198511-84B1-1AEA-EB54-C8A19613D20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508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437458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76F426-76BA-4CB2-C7E1-9D652FEF44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83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A5EAE06-38CB-F35D-ABD8-F115503DFECA}"/>
              </a:ext>
            </a:extLst>
          </p:cNvPr>
          <p:cNvSpPr/>
          <p:nvPr/>
        </p:nvSpPr>
        <p:spPr bwMode="white">
          <a:xfrm>
            <a:off x="3967619" y="2116325"/>
            <a:ext cx="561904" cy="26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FA77651-3A29-EDB2-C6DC-93B47B1BEC19}"/>
              </a:ext>
            </a:extLst>
          </p:cNvPr>
          <p:cNvSpPr/>
          <p:nvPr/>
        </p:nvSpPr>
        <p:spPr bwMode="white">
          <a:xfrm>
            <a:off x="7643809" y="2116325"/>
            <a:ext cx="571428" cy="26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C69B207-ABA5-29EA-AEB8-F536FA13546D}"/>
              </a:ext>
            </a:extLst>
          </p:cNvPr>
          <p:cNvSpPr/>
          <p:nvPr/>
        </p:nvSpPr>
        <p:spPr bwMode="white">
          <a:xfrm>
            <a:off x="2986666" y="3127146"/>
            <a:ext cx="609523" cy="26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C205273-F7EE-B385-5806-DAB3777B537C}"/>
              </a:ext>
            </a:extLst>
          </p:cNvPr>
          <p:cNvSpPr/>
          <p:nvPr/>
        </p:nvSpPr>
        <p:spPr bwMode="white">
          <a:xfrm>
            <a:off x="8977142" y="3127146"/>
            <a:ext cx="571428" cy="26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DF2195-9CD1-8D4F-2FDB-602C476806A1}"/>
              </a:ext>
            </a:extLst>
          </p:cNvPr>
          <p:cNvSpPr/>
          <p:nvPr/>
        </p:nvSpPr>
        <p:spPr bwMode="white">
          <a:xfrm>
            <a:off x="3215238" y="3642093"/>
            <a:ext cx="561904" cy="26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286B10-35E1-BD85-0DAA-120FB204F479}"/>
              </a:ext>
            </a:extLst>
          </p:cNvPr>
          <p:cNvSpPr/>
          <p:nvPr/>
        </p:nvSpPr>
        <p:spPr bwMode="white">
          <a:xfrm>
            <a:off x="6986666" y="3632556"/>
            <a:ext cx="600000" cy="2670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8504B22-0BF5-0830-C15D-F3827EDDF850}"/>
              </a:ext>
            </a:extLst>
          </p:cNvPr>
          <p:cNvSpPr/>
          <p:nvPr/>
        </p:nvSpPr>
        <p:spPr bwMode="white">
          <a:xfrm>
            <a:off x="10329523" y="3632556"/>
            <a:ext cx="600000" cy="276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9427B493-3D39-EB0B-B9D1-9FFA138D8DC0}"/>
              </a:ext>
            </a:extLst>
          </p:cNvPr>
          <p:cNvSpPr/>
          <p:nvPr/>
        </p:nvSpPr>
        <p:spPr bwMode="white">
          <a:xfrm>
            <a:off x="3300952" y="4157039"/>
            <a:ext cx="590476" cy="2574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882C01C9-2CE3-73A9-C8C9-B8B9561E436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94993"/>
            <a:ext cx="10800000" cy="15597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DCDE3FD1-4F4C-15E9-B182-D4D23BC5025C}"/>
              </a:ext>
            </a:extLst>
          </p:cNvPr>
          <p:cNvSpPr/>
          <p:nvPr/>
        </p:nvSpPr>
        <p:spPr bwMode="white">
          <a:xfrm>
            <a:off x="1986666" y="5164810"/>
            <a:ext cx="600000" cy="25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F23A26EE-4BA0-23AA-97DD-EA38C043A988}"/>
              </a:ext>
            </a:extLst>
          </p:cNvPr>
          <p:cNvSpPr/>
          <p:nvPr/>
        </p:nvSpPr>
        <p:spPr bwMode="white">
          <a:xfrm>
            <a:off x="4377142" y="5155242"/>
            <a:ext cx="600000" cy="2774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18F94777-311F-513B-49C9-0D4FB1AD83DF}"/>
              </a:ext>
            </a:extLst>
          </p:cNvPr>
          <p:cNvSpPr/>
          <p:nvPr/>
        </p:nvSpPr>
        <p:spPr bwMode="white">
          <a:xfrm>
            <a:off x="6777142" y="5164810"/>
            <a:ext cx="609523" cy="26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377CEE9-3808-1B0E-3702-12B5322F85F8}"/>
              </a:ext>
            </a:extLst>
          </p:cNvPr>
          <p:cNvSpPr/>
          <p:nvPr/>
        </p:nvSpPr>
        <p:spPr bwMode="white">
          <a:xfrm>
            <a:off x="9177142" y="5164810"/>
            <a:ext cx="561904" cy="25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9313DE5A-FB7B-F33B-D6DA-1453525CB881}"/>
              </a:ext>
            </a:extLst>
          </p:cNvPr>
          <p:cNvSpPr/>
          <p:nvPr/>
        </p:nvSpPr>
        <p:spPr bwMode="white">
          <a:xfrm>
            <a:off x="1986666" y="5662390"/>
            <a:ext cx="590476" cy="2487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5708268F-07D9-DB59-2D6C-02E745BF91C7}"/>
              </a:ext>
            </a:extLst>
          </p:cNvPr>
          <p:cNvSpPr/>
          <p:nvPr/>
        </p:nvSpPr>
        <p:spPr bwMode="white">
          <a:xfrm>
            <a:off x="4386666" y="5662390"/>
            <a:ext cx="552380" cy="26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975131C7-8237-4345-63CC-1BBA38DD1577}"/>
              </a:ext>
            </a:extLst>
          </p:cNvPr>
          <p:cNvSpPr/>
          <p:nvPr/>
        </p:nvSpPr>
        <p:spPr bwMode="white">
          <a:xfrm>
            <a:off x="6777142" y="5671958"/>
            <a:ext cx="590477" cy="258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7732EAE9-9049-27F9-9458-9A2827138849}"/>
              </a:ext>
            </a:extLst>
          </p:cNvPr>
          <p:cNvSpPr/>
          <p:nvPr/>
        </p:nvSpPr>
        <p:spPr bwMode="white">
          <a:xfrm>
            <a:off x="9167619" y="5662390"/>
            <a:ext cx="619046" cy="2679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75923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1C96AB-D4B1-737C-E580-E0DD21DBFCB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56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A49059-C335-26B4-6585-04DB1A79BB12}"/>
              </a:ext>
            </a:extLst>
          </p:cNvPr>
          <p:cNvSpPr/>
          <p:nvPr/>
        </p:nvSpPr>
        <p:spPr bwMode="white">
          <a:xfrm>
            <a:off x="5434285" y="1630994"/>
            <a:ext cx="209523" cy="2101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BF3CF248-C8E3-BF9A-08C1-144C33E5FDF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7072"/>
            <a:ext cx="10800000" cy="1521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9121A2E-D905-7AA2-2F90-0A338454178B}"/>
              </a:ext>
            </a:extLst>
          </p:cNvPr>
          <p:cNvSpPr/>
          <p:nvPr/>
        </p:nvSpPr>
        <p:spPr bwMode="white">
          <a:xfrm>
            <a:off x="6272380" y="4230207"/>
            <a:ext cx="238095" cy="200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48229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CAEC83B-C5F8-B679-7866-3161A306748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29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8FBD5DE-2FEC-68C5-B382-7D2FB2E96C24}"/>
              </a:ext>
            </a:extLst>
          </p:cNvPr>
          <p:cNvSpPr/>
          <p:nvPr/>
        </p:nvSpPr>
        <p:spPr bwMode="white">
          <a:xfrm>
            <a:off x="7300952" y="1114976"/>
            <a:ext cx="228571" cy="219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116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D81EFB7-505A-765B-7A9D-C528A72FF17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02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7F50A1C-84ED-63DC-2973-C9C97C5059F2}"/>
              </a:ext>
            </a:extLst>
          </p:cNvPr>
          <p:cNvSpPr/>
          <p:nvPr/>
        </p:nvSpPr>
        <p:spPr bwMode="white">
          <a:xfrm>
            <a:off x="7167619" y="1172214"/>
            <a:ext cx="238095" cy="2097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4D22433D-11BF-0940-F258-F6A27DA5857F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119244"/>
            <a:ext cx="10800000" cy="472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3692246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753CE17-691E-F779-BDEA-3A99B30E8E0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69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B90F2C4-92F7-8C94-69C4-ED19476BE25A}"/>
              </a:ext>
            </a:extLst>
          </p:cNvPr>
          <p:cNvSpPr/>
          <p:nvPr/>
        </p:nvSpPr>
        <p:spPr bwMode="white">
          <a:xfrm>
            <a:off x="7167619" y="1076842"/>
            <a:ext cx="219047" cy="21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9643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A0F249-9C5D-E5D3-CC9C-66EB4B4794A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381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img_16777215">
            <a:extLst>
              <a:ext uri="{FF2B5EF4-FFF2-40B4-BE49-F238E27FC236}">
                <a16:creationId xmlns:a16="http://schemas.microsoft.com/office/drawing/2014/main" id="{20E384D7-B2C3-5AA2-C0AB-EC87A507FD7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3194"/>
            <a:ext cx="10800000" cy="24871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8DD8DEFE-27E4-7F10-104A-3F3A8E78ECFD}"/>
              </a:ext>
            </a:extLst>
          </p:cNvPr>
          <p:cNvSpPr/>
          <p:nvPr/>
        </p:nvSpPr>
        <p:spPr bwMode="white">
          <a:xfrm>
            <a:off x="1348571" y="5744098"/>
            <a:ext cx="10000000" cy="2763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6F64B16C-E1A3-945C-9BC8-DCC1994BB9A4}"/>
              </a:ext>
            </a:extLst>
          </p:cNvPr>
          <p:cNvSpPr/>
          <p:nvPr/>
        </p:nvSpPr>
        <p:spPr bwMode="white">
          <a:xfrm>
            <a:off x="1091428" y="6249145"/>
            <a:ext cx="2380952" cy="257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6F64B16C-E1A3-945C-9BC8-DCC1994BB9A4}"/>
              </a:ext>
            </a:extLst>
          </p:cNvPr>
          <p:cNvSpPr/>
          <p:nvPr/>
        </p:nvSpPr>
        <p:spPr bwMode="white">
          <a:xfrm>
            <a:off x="1091428" y="1916833"/>
            <a:ext cx="10693204" cy="205379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7" name="图片 16"/>
          <p:cNvPicPr>
            <a:picLocks noChangeAspect="1"/>
          </p:cNvPicPr>
          <p:nvPr/>
        </p:nvPicPr>
        <p:blipFill rotWithShape="1">
          <a:blip r:embed="rId4"/>
          <a:srcRect l="3275"/>
          <a:stretch/>
        </p:blipFill>
        <p:spPr>
          <a:xfrm>
            <a:off x="1091428" y="2144536"/>
            <a:ext cx="10514286" cy="14144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286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5" grpId="0" animBg="1"/>
      <p:bldP spid="16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E340016-0140-556D-4E47-DA7242B750B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2412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284CCE-3E3E-B6F0-ECCD-FE25E214EAD1}"/>
              </a:ext>
            </a:extLst>
          </p:cNvPr>
          <p:cNvSpPr/>
          <p:nvPr/>
        </p:nvSpPr>
        <p:spPr bwMode="white">
          <a:xfrm>
            <a:off x="1415238" y="3068960"/>
            <a:ext cx="10104762" cy="3127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E610F0-75A8-9E7E-683E-8288CD2CBABE}"/>
              </a:ext>
            </a:extLst>
          </p:cNvPr>
          <p:cNvSpPr/>
          <p:nvPr/>
        </p:nvSpPr>
        <p:spPr bwMode="white">
          <a:xfrm>
            <a:off x="1139047" y="3610329"/>
            <a:ext cx="10209523" cy="2762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7901E6D-C577-4045-F762-7699153B8972}"/>
              </a:ext>
            </a:extLst>
          </p:cNvPr>
          <p:cNvSpPr/>
          <p:nvPr/>
        </p:nvSpPr>
        <p:spPr bwMode="white">
          <a:xfrm>
            <a:off x="1139047" y="4115135"/>
            <a:ext cx="2676190" cy="26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38592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27ADC10-68E2-CEA8-2BD0-0271124E556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398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9E075C-F55B-CBB7-9B1F-EC5D91C46BD6}"/>
              </a:ext>
            </a:extLst>
          </p:cNvPr>
          <p:cNvSpPr/>
          <p:nvPr/>
        </p:nvSpPr>
        <p:spPr bwMode="white">
          <a:xfrm>
            <a:off x="3624761" y="1600885"/>
            <a:ext cx="2047619" cy="2667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C8AC5DC-9B2B-539F-3D80-DD8DE3134FA4}"/>
              </a:ext>
            </a:extLst>
          </p:cNvPr>
          <p:cNvSpPr/>
          <p:nvPr/>
        </p:nvSpPr>
        <p:spPr bwMode="white">
          <a:xfrm>
            <a:off x="4329523" y="2096370"/>
            <a:ext cx="1971428" cy="2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1DC03F0-C7CE-B744-D574-7A028D25C9E4}"/>
              </a:ext>
            </a:extLst>
          </p:cNvPr>
          <p:cNvSpPr/>
          <p:nvPr/>
        </p:nvSpPr>
        <p:spPr bwMode="white">
          <a:xfrm>
            <a:off x="4386666" y="2601384"/>
            <a:ext cx="1371428" cy="276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4C9EDD7-0A9F-23FA-2245-C76CF3F917F1}"/>
              </a:ext>
            </a:extLst>
          </p:cNvPr>
          <p:cNvSpPr/>
          <p:nvPr/>
        </p:nvSpPr>
        <p:spPr bwMode="white">
          <a:xfrm>
            <a:off x="2491428" y="3611413"/>
            <a:ext cx="2533333" cy="2572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273752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4</Words>
  <Application>Microsoft Office PowerPoint</Application>
  <PresentationFormat>宽屏</PresentationFormat>
  <Paragraphs>4</Paragraphs>
  <Slides>18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2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2024-01-02T09:04:48Z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