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1" r:id="rId3"/>
    <p:sldId id="329" r:id="rId4"/>
    <p:sldId id="328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03D187-4434-F006-89F2-116841C7F9A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9" t="-955" r="60662" b="36969"/>
          <a:stretch/>
        </p:blipFill>
        <p:spPr>
          <a:xfrm>
            <a:off x="2361148" y="2852936"/>
            <a:ext cx="7469704" cy="10168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E7E1C9-0D46-386D-7E30-E0F4DF3589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1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AF41B45-6D8F-9D7C-076D-B59701B2BF0E}"/>
              </a:ext>
            </a:extLst>
          </p:cNvPr>
          <p:cNvSpPr/>
          <p:nvPr/>
        </p:nvSpPr>
        <p:spPr bwMode="white">
          <a:xfrm>
            <a:off x="4691428" y="1515963"/>
            <a:ext cx="247619" cy="219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808DDAE-36A5-D65A-23F9-F17C10839C48}"/>
              </a:ext>
            </a:extLst>
          </p:cNvPr>
          <p:cNvSpPr/>
          <p:nvPr/>
        </p:nvSpPr>
        <p:spPr bwMode="white">
          <a:xfrm>
            <a:off x="5234285" y="2336681"/>
            <a:ext cx="838095" cy="2290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D6FECC52-3975-88CD-7A9E-9DC7D2B63DE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53238"/>
            <a:ext cx="10800000" cy="12095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F97368A-0A86-5822-CB9D-153C29175048}"/>
              </a:ext>
            </a:extLst>
          </p:cNvPr>
          <p:cNvSpPr/>
          <p:nvPr/>
        </p:nvSpPr>
        <p:spPr bwMode="white">
          <a:xfrm>
            <a:off x="5729523" y="3530032"/>
            <a:ext cx="628571" cy="29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C0D12F2-988E-1836-AA9E-A58749FE1497}"/>
              </a:ext>
            </a:extLst>
          </p:cNvPr>
          <p:cNvSpPr/>
          <p:nvPr/>
        </p:nvSpPr>
        <p:spPr bwMode="white">
          <a:xfrm>
            <a:off x="1643809" y="3942800"/>
            <a:ext cx="1171428" cy="29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7EC89F2-7252-B532-F7CE-4B81892A9BA3}"/>
              </a:ext>
            </a:extLst>
          </p:cNvPr>
          <p:cNvSpPr/>
          <p:nvPr/>
        </p:nvSpPr>
        <p:spPr bwMode="white">
          <a:xfrm>
            <a:off x="9767619" y="3952399"/>
            <a:ext cx="895239" cy="268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19285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9B075D7-B0A5-B114-A11D-C3005E2E688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40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1FEEEE0-4FCA-9EE1-6A7E-E5E34999E6FB}"/>
              </a:ext>
            </a:extLst>
          </p:cNvPr>
          <p:cNvSpPr/>
          <p:nvPr/>
        </p:nvSpPr>
        <p:spPr bwMode="white">
          <a:xfrm>
            <a:off x="10672380" y="1897956"/>
            <a:ext cx="304762" cy="286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1FE50C-CE1A-B768-9BFC-9BAA69FEAB6F}"/>
              </a:ext>
            </a:extLst>
          </p:cNvPr>
          <p:cNvSpPr/>
          <p:nvPr/>
        </p:nvSpPr>
        <p:spPr bwMode="white">
          <a:xfrm>
            <a:off x="10672380" y="3129383"/>
            <a:ext cx="304762" cy="286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15190A4-220F-CFDD-74C6-041913758DA0}"/>
              </a:ext>
            </a:extLst>
          </p:cNvPr>
          <p:cNvSpPr/>
          <p:nvPr/>
        </p:nvSpPr>
        <p:spPr bwMode="white">
          <a:xfrm>
            <a:off x="10672380" y="3539859"/>
            <a:ext cx="304762" cy="2863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45676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CA2816-C6B7-9E85-A35F-11F6D51DAD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1861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1275A01B-3B06-FE8C-4652-85AFCBD87D4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51"/>
          <a:stretch/>
        </p:blipFill>
        <p:spPr>
          <a:xfrm>
            <a:off x="1103744" y="2348880"/>
            <a:ext cx="9984512" cy="24812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674BDD4-EAE9-30D7-9CFE-75F6F30EBA7B}"/>
              </a:ext>
            </a:extLst>
          </p:cNvPr>
          <p:cNvSpPr/>
          <p:nvPr/>
        </p:nvSpPr>
        <p:spPr bwMode="white">
          <a:xfrm>
            <a:off x="5760886" y="2530201"/>
            <a:ext cx="771428" cy="23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9F979F3-981C-1009-AE67-22B2C6741525}"/>
              </a:ext>
            </a:extLst>
          </p:cNvPr>
          <p:cNvSpPr/>
          <p:nvPr/>
        </p:nvSpPr>
        <p:spPr bwMode="white">
          <a:xfrm>
            <a:off x="1189458" y="3265029"/>
            <a:ext cx="771428" cy="248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980A153-12DF-2281-D3F4-A1DC8EEE3999}"/>
              </a:ext>
            </a:extLst>
          </p:cNvPr>
          <p:cNvSpPr/>
          <p:nvPr/>
        </p:nvSpPr>
        <p:spPr bwMode="white">
          <a:xfrm>
            <a:off x="10169651" y="3245943"/>
            <a:ext cx="542857" cy="23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F53C531-EF30-8F9E-A2AF-E9D0C8AD2AEB}"/>
              </a:ext>
            </a:extLst>
          </p:cNvPr>
          <p:cNvSpPr/>
          <p:nvPr/>
        </p:nvSpPr>
        <p:spPr bwMode="white">
          <a:xfrm>
            <a:off x="4122791" y="3379548"/>
            <a:ext cx="533333" cy="23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95FF17C-1554-8A07-00B0-7A1DFE5CE794}"/>
              </a:ext>
            </a:extLst>
          </p:cNvPr>
          <p:cNvSpPr/>
          <p:nvPr/>
        </p:nvSpPr>
        <p:spPr bwMode="white">
          <a:xfrm>
            <a:off x="6570410" y="3370005"/>
            <a:ext cx="1285714" cy="248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D395B42-A6A8-C14B-EC04-0909E068249D}"/>
              </a:ext>
            </a:extLst>
          </p:cNvPr>
          <p:cNvSpPr/>
          <p:nvPr/>
        </p:nvSpPr>
        <p:spPr bwMode="white">
          <a:xfrm>
            <a:off x="9665648" y="3513153"/>
            <a:ext cx="533333" cy="238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C6A9CDE-130A-8ACA-5A5C-FD278869F9ED}"/>
              </a:ext>
            </a:extLst>
          </p:cNvPr>
          <p:cNvSpPr/>
          <p:nvPr/>
        </p:nvSpPr>
        <p:spPr bwMode="white">
          <a:xfrm>
            <a:off x="3437077" y="4123920"/>
            <a:ext cx="2009523" cy="524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EB206FD-419A-35EB-0E1E-F88E52B75D8F}"/>
              </a:ext>
            </a:extLst>
          </p:cNvPr>
          <p:cNvSpPr/>
          <p:nvPr/>
        </p:nvSpPr>
        <p:spPr bwMode="white">
          <a:xfrm>
            <a:off x="6379934" y="4123920"/>
            <a:ext cx="1761904" cy="5248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8559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408ABE-E938-C7BF-2750-794C915052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21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2383207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139938-EBEF-7A38-210A-984B4CA53B4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28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C35471-702D-AAE2-F987-0841D5189171}"/>
              </a:ext>
            </a:extLst>
          </p:cNvPr>
          <p:cNvSpPr/>
          <p:nvPr/>
        </p:nvSpPr>
        <p:spPr bwMode="white">
          <a:xfrm>
            <a:off x="10510476" y="2288386"/>
            <a:ext cx="1047619" cy="2670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E1B5BBA-ECCA-1B23-BE24-F861F517680F}"/>
              </a:ext>
            </a:extLst>
          </p:cNvPr>
          <p:cNvSpPr/>
          <p:nvPr/>
        </p:nvSpPr>
        <p:spPr bwMode="white">
          <a:xfrm>
            <a:off x="1015238" y="2689026"/>
            <a:ext cx="2161904" cy="2861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1D87D1-557D-D0F9-F6CE-840499623782}"/>
              </a:ext>
            </a:extLst>
          </p:cNvPr>
          <p:cNvSpPr/>
          <p:nvPr/>
        </p:nvSpPr>
        <p:spPr bwMode="white">
          <a:xfrm>
            <a:off x="2986666" y="3509383"/>
            <a:ext cx="4971428" cy="2957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857979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2023-12-30T14:11:02Z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