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6" r:id="rId4"/>
    <p:sldId id="335" r:id="rId5"/>
    <p:sldId id="333" r:id="rId6"/>
    <p:sldId id="332" r:id="rId7"/>
    <p:sldId id="329" r:id="rId8"/>
    <p:sldId id="327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665D0-E94D-3970-8D89-D0D837BD5C0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9368"/>
          <a:stretch/>
        </p:blipFill>
        <p:spPr>
          <a:xfrm>
            <a:off x="3796836" y="2924944"/>
            <a:ext cx="4598328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B48F09-0F77-9D11-C4A1-6245FB3F89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531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BDF079-4595-DCB3-D9FC-8B58C078D07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9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480300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D1E29F2-AE93-EA1F-7F11-EC51B94B0BE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5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592560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941D76-82B7-3E42-EA5E-8591BEE1F1B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56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CFB40D4-CA83-07AA-A3D4-CAC320D34D6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969393"/>
            <a:ext cx="10800000" cy="200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378339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21D23E-A62D-843F-72B9-7EF746171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56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56753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B6419AF-0D33-55F4-97D8-74A9A3B475B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80728"/>
            <a:ext cx="10800000" cy="19523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4F00FA5-A9BB-F57A-8723-942BEF3BD2C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68960"/>
            <a:ext cx="10800000" cy="5172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68FF551C-6E1A-3A13-0F6C-0C18AC8D95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16"/>
            <a:ext cx="10800000" cy="19212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8887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19A571-5493-30E2-7E16-8059EECE105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9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A07C361-A96B-6993-6563-F4078F8D498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1016"/>
            <a:ext cx="10800000" cy="1963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9519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39FD00-39DA-B16E-C35F-6ADFC9FD14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0805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F400CBB-D9B0-AF7D-BFB8-4D3695D499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523838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2023-12-30T00:34:26Z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