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29" r:id="rId3"/>
    <p:sldId id="327" r:id="rId4"/>
    <p:sldId id="326" r:id="rId5"/>
    <p:sldId id="325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87253D24-ACF5-A534-AC74-AD9D2BFE3DA4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889" b="50908"/>
          <a:stretch/>
        </p:blipFill>
        <p:spPr>
          <a:xfrm>
            <a:off x="2539667" y="3037320"/>
            <a:ext cx="7112666" cy="78336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E92A4B5-F682-4AC1-1D81-1CF25F858AF6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271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0666FA7D-7D08-29EF-6929-EF7F8FAFB71D}"/>
              </a:ext>
            </a:extLst>
          </p:cNvPr>
          <p:cNvSpPr/>
          <p:nvPr/>
        </p:nvSpPr>
        <p:spPr bwMode="white">
          <a:xfrm>
            <a:off x="4529523" y="1582596"/>
            <a:ext cx="2371428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D02DA78E-8D79-8988-A846-689D7D84FCF3}"/>
              </a:ext>
            </a:extLst>
          </p:cNvPr>
          <p:cNvSpPr/>
          <p:nvPr/>
        </p:nvSpPr>
        <p:spPr bwMode="white">
          <a:xfrm>
            <a:off x="4920000" y="2069165"/>
            <a:ext cx="1180952" cy="257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76F83AD4-66A9-F47A-012E-D554583E74B5}"/>
              </a:ext>
            </a:extLst>
          </p:cNvPr>
          <p:cNvSpPr/>
          <p:nvPr/>
        </p:nvSpPr>
        <p:spPr bwMode="white">
          <a:xfrm>
            <a:off x="6843809" y="2059624"/>
            <a:ext cx="1199999" cy="2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A9D3A179-398E-BCAC-2FB7-5D80CB2E1A44}"/>
              </a:ext>
            </a:extLst>
          </p:cNvPr>
          <p:cNvSpPr/>
          <p:nvPr/>
        </p:nvSpPr>
        <p:spPr bwMode="white">
          <a:xfrm>
            <a:off x="11043809" y="2059624"/>
            <a:ext cx="333333" cy="2766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65C46E10-1FE3-C063-F9DE-EBDE3CB28DBB}"/>
              </a:ext>
            </a:extLst>
          </p:cNvPr>
          <p:cNvSpPr/>
          <p:nvPr/>
        </p:nvSpPr>
        <p:spPr bwMode="white">
          <a:xfrm>
            <a:off x="1024761" y="2536653"/>
            <a:ext cx="323809" cy="28621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10" name="img_16777215">
            <a:extLst>
              <a:ext uri="{FF2B5EF4-FFF2-40B4-BE49-F238E27FC236}">
                <a16:creationId xmlns:a16="http://schemas.microsoft.com/office/drawing/2014/main" id="{7820C132-3F9F-18D6-A572-34097BA6223B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2728" y="2952678"/>
            <a:ext cx="10800000" cy="191563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1" name="矩形 10">
            <a:extLst>
              <a:ext uri="{FF2B5EF4-FFF2-40B4-BE49-F238E27FC236}">
                <a16:creationId xmlns:a16="http://schemas.microsoft.com/office/drawing/2014/main" id="{8DF2144C-4408-48B0-FBF0-C11A2CDEBFB5}"/>
              </a:ext>
            </a:extLst>
          </p:cNvPr>
          <p:cNvSpPr/>
          <p:nvPr/>
        </p:nvSpPr>
        <p:spPr bwMode="white">
          <a:xfrm>
            <a:off x="9913204" y="3095635"/>
            <a:ext cx="990476" cy="22873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4978700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19" presetID="1" presetClass="exit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  <p:bldP spid="8" grpId="0" animBg="1"/>
      <p:bldP spid="9" grpId="0" animBg="1"/>
      <p:bldP spid="11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F7B9317C-3E69-AC20-B004-950D8FABDBEA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353319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A4726E0-B638-5185-F8BF-8D6438791F6C}"/>
              </a:ext>
            </a:extLst>
          </p:cNvPr>
          <p:cNvSpPr/>
          <p:nvPr/>
        </p:nvSpPr>
        <p:spPr bwMode="white">
          <a:xfrm>
            <a:off x="10586666" y="2038965"/>
            <a:ext cx="295238" cy="28579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2604A156-3FCC-DFFD-B5EA-3D5F77B50B5B}"/>
              </a:ext>
            </a:extLst>
          </p:cNvPr>
          <p:cNvSpPr/>
          <p:nvPr/>
        </p:nvSpPr>
        <p:spPr bwMode="white">
          <a:xfrm>
            <a:off x="10577142" y="3001139"/>
            <a:ext cx="304761" cy="2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9AB12A1E-8F7B-0DEA-6FBA-637BADA9C1A0}"/>
              </a:ext>
            </a:extLst>
          </p:cNvPr>
          <p:cNvSpPr/>
          <p:nvPr/>
        </p:nvSpPr>
        <p:spPr bwMode="white">
          <a:xfrm>
            <a:off x="10577142" y="3477462"/>
            <a:ext cx="304761" cy="27626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6294771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030B52C-FDC1-63EF-51F3-9F53524CA509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831263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DB8364EB-26A6-63BC-63D5-24FA2E0177B5}"/>
              </a:ext>
            </a:extLst>
          </p:cNvPr>
          <p:cNvSpPr/>
          <p:nvPr/>
        </p:nvSpPr>
        <p:spPr bwMode="white">
          <a:xfrm>
            <a:off x="4348571" y="3840682"/>
            <a:ext cx="3000000" cy="81245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E4A069D4-FA73-783E-1777-1A05AF2FFA3E}"/>
              </a:ext>
            </a:extLst>
          </p:cNvPr>
          <p:cNvSpPr/>
          <p:nvPr/>
        </p:nvSpPr>
        <p:spPr bwMode="white">
          <a:xfrm>
            <a:off x="8653333" y="3850212"/>
            <a:ext cx="1857142" cy="80292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1E613C5B-7E91-A95B-7161-D7FB7BD09A79}"/>
              </a:ext>
            </a:extLst>
          </p:cNvPr>
          <p:cNvSpPr/>
          <p:nvPr/>
        </p:nvSpPr>
        <p:spPr bwMode="white">
          <a:xfrm>
            <a:off x="1453333" y="3983639"/>
            <a:ext cx="1885713" cy="525481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866291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202907AF-CAEF-A7FB-AE5C-C39DE0695E70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329935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  <p:extLst>
      <p:ext uri="{BB962C8B-B14F-4D97-AF65-F5344CB8AC3E}">
        <p14:creationId xmlns:p14="http://schemas.microsoft.com/office/powerpoint/2010/main" val="97202572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63</cp:revision>
  <dcterms:created xsi:type="dcterms:W3CDTF">2015-09-16T06:44:00Z</dcterms:created>
  <dcterms:modified xsi:type="dcterms:W3CDTF">2023-12-29T11:19:58Z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