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396D11-2948-1B9E-4EAB-80B5E722A50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31658"/>
          <a:stretch/>
        </p:blipFill>
        <p:spPr>
          <a:xfrm>
            <a:off x="2765606" y="2924944"/>
            <a:ext cx="6660788" cy="10081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img_16777215">
            <a:extLst>
              <a:ext uri="{FF2B5EF4-FFF2-40B4-BE49-F238E27FC236}">
                <a16:creationId xmlns:a16="http://schemas.microsoft.com/office/drawing/2014/main" id="{3F861A0F-9129-66D2-8AF2-EA260B215F9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154640"/>
            <a:ext cx="10800000" cy="1761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4DCF77F-1279-4B32-0C10-35E0F6D0423A}"/>
              </a:ext>
            </a:extLst>
          </p:cNvPr>
          <p:cNvSpPr/>
          <p:nvPr/>
        </p:nvSpPr>
        <p:spPr bwMode="white">
          <a:xfrm>
            <a:off x="1638857" y="3891771"/>
            <a:ext cx="333333" cy="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34554CC6-9846-8AAF-2B9E-2A7E9C80EA25}"/>
              </a:ext>
            </a:extLst>
          </p:cNvPr>
          <p:cNvSpPr/>
          <p:nvPr/>
        </p:nvSpPr>
        <p:spPr bwMode="white">
          <a:xfrm>
            <a:off x="4934095" y="3891771"/>
            <a:ext cx="628571" cy="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FAB5CCF-C4F9-8431-A993-925C0D298B33}"/>
              </a:ext>
            </a:extLst>
          </p:cNvPr>
          <p:cNvSpPr/>
          <p:nvPr/>
        </p:nvSpPr>
        <p:spPr bwMode="white">
          <a:xfrm>
            <a:off x="7924571" y="3891771"/>
            <a:ext cx="628571" cy="28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B468072B-57F2-F7B9-5E22-59CFD4A53E3C}"/>
              </a:ext>
            </a:extLst>
          </p:cNvPr>
          <p:cNvSpPr/>
          <p:nvPr/>
        </p:nvSpPr>
        <p:spPr bwMode="white">
          <a:xfrm>
            <a:off x="1629333" y="4466158"/>
            <a:ext cx="342857" cy="26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26DCDA62-BD11-4EB0-93A9-210C46615C85}"/>
              </a:ext>
            </a:extLst>
          </p:cNvPr>
          <p:cNvSpPr/>
          <p:nvPr/>
        </p:nvSpPr>
        <p:spPr bwMode="white">
          <a:xfrm>
            <a:off x="4934095" y="4466158"/>
            <a:ext cx="619047" cy="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9E0E953-0F08-B1EF-EC15-98D9E52D154A}"/>
              </a:ext>
            </a:extLst>
          </p:cNvPr>
          <p:cNvSpPr/>
          <p:nvPr/>
        </p:nvSpPr>
        <p:spPr bwMode="white">
          <a:xfrm>
            <a:off x="7905523" y="4466158"/>
            <a:ext cx="619047" cy="277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9754" y="1240414"/>
            <a:ext cx="10800000" cy="1895244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071664" y="218803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2" name="文本框 21"/>
          <p:cNvSpPr txBox="1"/>
          <p:nvPr/>
        </p:nvSpPr>
        <p:spPr>
          <a:xfrm>
            <a:off x="5841722" y="219152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9768408" y="219711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2207568" y="277351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6724645" y="2777002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9601133" y="291662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9844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5" grpId="0"/>
      <p:bldP spid="22" grpId="0"/>
      <p:bldP spid="23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70F5AC-CDD5-C3F6-4512-1C9251AE98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627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053DFD-DCDE-8FC6-22CB-E23386BECA79}"/>
              </a:ext>
            </a:extLst>
          </p:cNvPr>
          <p:cNvSpPr/>
          <p:nvPr/>
        </p:nvSpPr>
        <p:spPr bwMode="white">
          <a:xfrm>
            <a:off x="5396190" y="2334386"/>
            <a:ext cx="266666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93FE7B-44B1-77C0-FB62-4F03B6D52745}"/>
              </a:ext>
            </a:extLst>
          </p:cNvPr>
          <p:cNvSpPr/>
          <p:nvPr/>
        </p:nvSpPr>
        <p:spPr bwMode="white">
          <a:xfrm>
            <a:off x="7520000" y="2906017"/>
            <a:ext cx="219047" cy="219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167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1A1585A-0F60-6BAF-B323-AF7CB7F729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94F149-31E4-4EA6-7082-B215C9E1DF5E}"/>
              </a:ext>
            </a:extLst>
          </p:cNvPr>
          <p:cNvSpPr/>
          <p:nvPr/>
        </p:nvSpPr>
        <p:spPr bwMode="white">
          <a:xfrm>
            <a:off x="3120000" y="2306991"/>
            <a:ext cx="628571" cy="24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15297E-0B34-9C70-2C01-7A7BF04EA6AC}"/>
              </a:ext>
            </a:extLst>
          </p:cNvPr>
          <p:cNvSpPr/>
          <p:nvPr/>
        </p:nvSpPr>
        <p:spPr bwMode="white">
          <a:xfrm>
            <a:off x="7786666" y="2297455"/>
            <a:ext cx="1199999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AD4629F-DD4B-C0B5-A5D2-A1932F922B24}"/>
              </a:ext>
            </a:extLst>
          </p:cNvPr>
          <p:cNvSpPr/>
          <p:nvPr/>
        </p:nvSpPr>
        <p:spPr bwMode="white">
          <a:xfrm>
            <a:off x="1472380" y="2869595"/>
            <a:ext cx="2133333" cy="2669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A448412-2F47-B878-13C1-5CE93D76BB52}"/>
              </a:ext>
            </a:extLst>
          </p:cNvPr>
          <p:cNvSpPr/>
          <p:nvPr/>
        </p:nvSpPr>
        <p:spPr bwMode="white">
          <a:xfrm>
            <a:off x="1910476" y="4004338"/>
            <a:ext cx="2266666" cy="27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15149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E13FAEF-52B9-A079-271E-DC79658ACA0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00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3EA81CF-31B4-65E6-DA11-554E9D173029}"/>
              </a:ext>
            </a:extLst>
          </p:cNvPr>
          <p:cNvSpPr/>
          <p:nvPr/>
        </p:nvSpPr>
        <p:spPr bwMode="white">
          <a:xfrm>
            <a:off x="6643809" y="1153282"/>
            <a:ext cx="238095" cy="228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57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337210C-1132-C646-1B7F-6F1F7279C7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64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5F566BA-3FC9-25E3-E66B-894EABA7A4F2}"/>
              </a:ext>
            </a:extLst>
          </p:cNvPr>
          <p:cNvSpPr/>
          <p:nvPr/>
        </p:nvSpPr>
        <p:spPr bwMode="white">
          <a:xfrm>
            <a:off x="7700952" y="1744162"/>
            <a:ext cx="609523" cy="29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A8DFFA-EE38-249C-E14D-DAD0D1CA3BD2}"/>
              </a:ext>
            </a:extLst>
          </p:cNvPr>
          <p:cNvSpPr/>
          <p:nvPr/>
        </p:nvSpPr>
        <p:spPr bwMode="white">
          <a:xfrm>
            <a:off x="9081904" y="1744162"/>
            <a:ext cx="885714" cy="295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AE3486-BA7E-5B54-603F-CCF0FF54DC02}"/>
              </a:ext>
            </a:extLst>
          </p:cNvPr>
          <p:cNvSpPr/>
          <p:nvPr/>
        </p:nvSpPr>
        <p:spPr bwMode="white">
          <a:xfrm>
            <a:off x="6434285" y="2325668"/>
            <a:ext cx="628571" cy="2764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254EEF3-2B97-4741-FCC1-87F36F6B959F}"/>
              </a:ext>
            </a:extLst>
          </p:cNvPr>
          <p:cNvSpPr/>
          <p:nvPr/>
        </p:nvSpPr>
        <p:spPr bwMode="white">
          <a:xfrm>
            <a:off x="7805714" y="2325668"/>
            <a:ext cx="638095" cy="25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19F7FEA-04AB-D10B-54A3-E7905EC65742}"/>
              </a:ext>
            </a:extLst>
          </p:cNvPr>
          <p:cNvSpPr/>
          <p:nvPr/>
        </p:nvSpPr>
        <p:spPr bwMode="white">
          <a:xfrm>
            <a:off x="5110476" y="2888107"/>
            <a:ext cx="1209523" cy="28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E8BB00-CE89-FAED-F636-1B24A9F2E8E4}"/>
              </a:ext>
            </a:extLst>
          </p:cNvPr>
          <p:cNvSpPr/>
          <p:nvPr/>
        </p:nvSpPr>
        <p:spPr bwMode="white">
          <a:xfrm>
            <a:off x="7062857" y="2888107"/>
            <a:ext cx="1200000" cy="285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6890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6</Words>
  <Application>Microsoft Office PowerPoint</Application>
  <PresentationFormat>宽屏</PresentationFormat>
  <Paragraphs>6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2024-01-02T09:37:17Z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