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0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BBCB3CA-A1FD-385A-B494-61265C2BA3B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 b="10370"/>
          <a:stretch/>
        </p:blipFill>
        <p:spPr>
          <a:xfrm>
            <a:off x="4799856" y="3140968"/>
            <a:ext cx="2867306" cy="1678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350A9A0-FD2F-00B3-D5F5-678EC72BEBC6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223" b="33771"/>
          <a:stretch/>
        </p:blipFill>
        <p:spPr>
          <a:xfrm>
            <a:off x="3213699" y="1628800"/>
            <a:ext cx="5764602" cy="8008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18731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B02629-090E-E8D4-F244-61BA2746FA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8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6287370-BECE-9333-F6E2-E1259C728BFF}"/>
              </a:ext>
            </a:extLst>
          </p:cNvPr>
          <p:cNvSpPr/>
          <p:nvPr/>
        </p:nvSpPr>
        <p:spPr bwMode="white">
          <a:xfrm>
            <a:off x="7300952" y="1096403"/>
            <a:ext cx="238095" cy="2296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BE85D1-66A7-F463-1311-8CB87C7DB85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75373"/>
            <a:ext cx="10800000" cy="29751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99672" y="3284984"/>
            <a:ext cx="1260000" cy="650063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514128" y="3275747"/>
            <a:ext cx="1260000" cy="650063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343840" y="4087120"/>
            <a:ext cx="1260000" cy="650063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31720" y="4912541"/>
            <a:ext cx="1260000" cy="650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456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02E849-5C89-3861-B000-DFFE2A4B75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423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F2F5687-6581-FF60-2203-C082DB1ADD55}"/>
              </a:ext>
            </a:extLst>
          </p:cNvPr>
          <p:cNvSpPr/>
          <p:nvPr/>
        </p:nvSpPr>
        <p:spPr bwMode="white">
          <a:xfrm>
            <a:off x="7615238" y="1124821"/>
            <a:ext cx="228572" cy="2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0BA5E3A-614E-79F3-07B4-336D3546C7B2}"/>
              </a:ext>
            </a:extLst>
          </p:cNvPr>
          <p:cNvSpPr/>
          <p:nvPr/>
        </p:nvSpPr>
        <p:spPr bwMode="white">
          <a:xfrm>
            <a:off x="7167619" y="2700788"/>
            <a:ext cx="219047" cy="229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7699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4E200B-DA76-6372-EA2A-AFBEE37307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4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F6FD6EB-2E1C-84E8-7FC5-F9D4C3D4B4B9}"/>
              </a:ext>
            </a:extLst>
          </p:cNvPr>
          <p:cNvSpPr/>
          <p:nvPr/>
        </p:nvSpPr>
        <p:spPr bwMode="white">
          <a:xfrm>
            <a:off x="1167619" y="2144125"/>
            <a:ext cx="10390476" cy="295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7F4D863-8513-D8E5-19A9-4974B0A84A64}"/>
              </a:ext>
            </a:extLst>
          </p:cNvPr>
          <p:cNvSpPr/>
          <p:nvPr/>
        </p:nvSpPr>
        <p:spPr bwMode="white">
          <a:xfrm>
            <a:off x="1034285" y="2649187"/>
            <a:ext cx="2571428" cy="285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041C80E-89B6-A97D-2DBB-1E2736E2CDAA}"/>
              </a:ext>
            </a:extLst>
          </p:cNvPr>
          <p:cNvSpPr/>
          <p:nvPr/>
        </p:nvSpPr>
        <p:spPr bwMode="white">
          <a:xfrm>
            <a:off x="1167620" y="3573016"/>
            <a:ext cx="9380952" cy="372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5796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1BA25D-790E-EA99-1D62-A5DCE4E54E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21F168-3132-F5E6-50E5-A99F9687D19D}"/>
              </a:ext>
            </a:extLst>
          </p:cNvPr>
          <p:cNvSpPr/>
          <p:nvPr/>
        </p:nvSpPr>
        <p:spPr bwMode="white">
          <a:xfrm>
            <a:off x="6558095" y="1153323"/>
            <a:ext cx="228571" cy="229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7730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2023-12-30T00:40:37Z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