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38E336C-E88C-8BA5-F9F3-C439C7774A5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48947"/>
          <a:stretch/>
        </p:blipFill>
        <p:spPr>
          <a:xfrm>
            <a:off x="4296000" y="2780928"/>
            <a:ext cx="3600000" cy="11810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5B5AF94-4850-A12F-C844-2BD30B649F0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678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022C3F1-17BE-2352-1D26-8D5134C53E14}"/>
              </a:ext>
            </a:extLst>
          </p:cNvPr>
          <p:cNvSpPr/>
          <p:nvPr/>
        </p:nvSpPr>
        <p:spPr bwMode="white">
          <a:xfrm>
            <a:off x="3929523" y="1889068"/>
            <a:ext cx="184060" cy="1151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15AC39D-2C51-E2D3-09BC-13ABCB50CB80}"/>
              </a:ext>
            </a:extLst>
          </p:cNvPr>
          <p:cNvSpPr/>
          <p:nvPr/>
        </p:nvSpPr>
        <p:spPr bwMode="white">
          <a:xfrm>
            <a:off x="5577142" y="1917728"/>
            <a:ext cx="230826" cy="864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E87D7A9-FC80-FB8C-AB9B-FB2633B526ED}"/>
              </a:ext>
            </a:extLst>
          </p:cNvPr>
          <p:cNvSpPr/>
          <p:nvPr/>
        </p:nvSpPr>
        <p:spPr bwMode="white">
          <a:xfrm>
            <a:off x="7464152" y="1736223"/>
            <a:ext cx="303466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CD89B4B-4A4E-6EB9-803F-B6732CD2B46E}"/>
              </a:ext>
            </a:extLst>
          </p:cNvPr>
          <p:cNvSpPr/>
          <p:nvPr/>
        </p:nvSpPr>
        <p:spPr bwMode="white">
          <a:xfrm>
            <a:off x="9768409" y="1774931"/>
            <a:ext cx="288032" cy="229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A6C32DA-628E-FC2F-8DBD-28E1E3103817}"/>
              </a:ext>
            </a:extLst>
          </p:cNvPr>
          <p:cNvSpPr/>
          <p:nvPr/>
        </p:nvSpPr>
        <p:spPr bwMode="white">
          <a:xfrm>
            <a:off x="4748571" y="2420888"/>
            <a:ext cx="339317" cy="2897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98BB368F-6365-3647-46CB-384AE0A5BD7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823027"/>
            <a:ext cx="10800000" cy="38657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620794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132F554-0A5B-AAF1-9BA8-1EB43F68616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34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51BA622-C432-2EA7-0C2A-4F2D95874DB4}"/>
              </a:ext>
            </a:extLst>
          </p:cNvPr>
          <p:cNvSpPr/>
          <p:nvPr/>
        </p:nvSpPr>
        <p:spPr bwMode="white">
          <a:xfrm>
            <a:off x="3767619" y="1838711"/>
            <a:ext cx="600000" cy="2190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67E887A-A258-BEAD-E10E-D2514AFAC506}"/>
              </a:ext>
            </a:extLst>
          </p:cNvPr>
          <p:cNvSpPr/>
          <p:nvPr/>
        </p:nvSpPr>
        <p:spPr bwMode="white">
          <a:xfrm>
            <a:off x="9634285" y="1800614"/>
            <a:ext cx="1923809" cy="27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AB3CDE3-105B-9BA8-7EAB-7C76A31AB6AC}"/>
              </a:ext>
            </a:extLst>
          </p:cNvPr>
          <p:cNvSpPr/>
          <p:nvPr/>
        </p:nvSpPr>
        <p:spPr bwMode="white">
          <a:xfrm>
            <a:off x="1024761" y="2362547"/>
            <a:ext cx="1647619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21FC9A-607A-9C90-FC24-B8EDF7E46042}"/>
              </a:ext>
            </a:extLst>
          </p:cNvPr>
          <p:cNvSpPr/>
          <p:nvPr/>
        </p:nvSpPr>
        <p:spPr bwMode="white">
          <a:xfrm>
            <a:off x="10205714" y="2362547"/>
            <a:ext cx="1171428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B5D3EE5-E2F0-E992-1EFE-156FFE1B6248}"/>
              </a:ext>
            </a:extLst>
          </p:cNvPr>
          <p:cNvSpPr/>
          <p:nvPr/>
        </p:nvSpPr>
        <p:spPr bwMode="white">
          <a:xfrm>
            <a:off x="1062857" y="2924481"/>
            <a:ext cx="4057142" cy="2857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9BD8AC8-2273-9B7B-206F-186B893FA1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328217"/>
            <a:ext cx="10800000" cy="22945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C9FF4D8-8884-9686-15D8-2C12AB0BA052}"/>
              </a:ext>
            </a:extLst>
          </p:cNvPr>
          <p:cNvSpPr/>
          <p:nvPr/>
        </p:nvSpPr>
        <p:spPr bwMode="white">
          <a:xfrm>
            <a:off x="9224761" y="3528991"/>
            <a:ext cx="219047" cy="2294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86395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4C379E-59E9-6B53-429D-0E9690D9CE2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84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5AFFACC-5142-6E16-1F40-88064639962D}"/>
              </a:ext>
            </a:extLst>
          </p:cNvPr>
          <p:cNvSpPr/>
          <p:nvPr/>
        </p:nvSpPr>
        <p:spPr bwMode="white">
          <a:xfrm>
            <a:off x="9367619" y="1115462"/>
            <a:ext cx="238095" cy="2295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F5DF1FE6-23C1-796D-72F1-B8705860173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15828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D0C4E5A-D128-684D-F737-84C5B5CDD667}"/>
              </a:ext>
            </a:extLst>
          </p:cNvPr>
          <p:cNvSpPr/>
          <p:nvPr/>
        </p:nvSpPr>
        <p:spPr bwMode="white">
          <a:xfrm>
            <a:off x="1320000" y="4289477"/>
            <a:ext cx="6485713" cy="2955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75790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2023-12-30T13:40:50Z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