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7" r:id="rId6"/>
    <p:sldId id="326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3CD18BC-8429-E7EC-8ABB-728B3AC9224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7558" b="37347"/>
          <a:stretch/>
        </p:blipFill>
        <p:spPr>
          <a:xfrm>
            <a:off x="3102086" y="1988840"/>
            <a:ext cx="5987828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B80F88E-6DA3-4941-8594-F9363183D09E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3111" r="42888" b="81888"/>
          <a:stretch/>
        </p:blipFill>
        <p:spPr>
          <a:xfrm>
            <a:off x="4656000" y="3501008"/>
            <a:ext cx="2880000" cy="9766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80F88E-6DA3-4941-8594-F9363183D0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98"/>
          <a:stretch/>
        </p:blipFill>
        <p:spPr>
          <a:xfrm>
            <a:off x="720000" y="1628800"/>
            <a:ext cx="10800000" cy="21744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34CE59-A76F-5BC5-635F-5C2E894A56B6}"/>
              </a:ext>
            </a:extLst>
          </p:cNvPr>
          <p:cNvSpPr/>
          <p:nvPr/>
        </p:nvSpPr>
        <p:spPr bwMode="white">
          <a:xfrm>
            <a:off x="5958095" y="1782292"/>
            <a:ext cx="219047" cy="2287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11274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40E40C-C47C-78FD-B6B7-921EE2CCA42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21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512856" y="1457352"/>
            <a:ext cx="1260000" cy="65454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436832" y="1457352"/>
            <a:ext cx="1260000" cy="65454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16168" y="2168457"/>
            <a:ext cx="648000" cy="656203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482328" y="2895282"/>
            <a:ext cx="1260000" cy="654544"/>
          </a:xfrm>
          <a:prstGeom prst="rect">
            <a:avLst/>
          </a:prstGeom>
        </p:spPr>
      </p:pic>
      <p:pic>
        <p:nvPicPr>
          <p:cNvPr id="22" name="图片 2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49448" y="3607645"/>
            <a:ext cx="1872000" cy="656415"/>
          </a:xfrm>
          <a:prstGeom prst="rect">
            <a:avLst/>
          </a:prstGeom>
        </p:spPr>
      </p:pic>
      <p:pic>
        <p:nvPicPr>
          <p:cNvPr id="23" name="图片 2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782904" y="3593725"/>
            <a:ext cx="1260000" cy="654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13956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B0979-7CD5-8940-7EC5-934B72F01E0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57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B02381-7968-A613-D149-3E2E880A0C92}"/>
              </a:ext>
            </a:extLst>
          </p:cNvPr>
          <p:cNvSpPr/>
          <p:nvPr/>
        </p:nvSpPr>
        <p:spPr bwMode="white">
          <a:xfrm>
            <a:off x="6710476" y="1525003"/>
            <a:ext cx="238094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7B9C8B-0E04-6F99-DB43-A9CE107CAD3C}"/>
              </a:ext>
            </a:extLst>
          </p:cNvPr>
          <p:cNvSpPr/>
          <p:nvPr/>
        </p:nvSpPr>
        <p:spPr bwMode="white">
          <a:xfrm>
            <a:off x="9100952" y="1525003"/>
            <a:ext cx="685714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2A31EBB-DBB8-EF14-B1FC-9555C54F44F1}"/>
              </a:ext>
            </a:extLst>
          </p:cNvPr>
          <p:cNvSpPr/>
          <p:nvPr/>
        </p:nvSpPr>
        <p:spPr bwMode="white">
          <a:xfrm>
            <a:off x="3929523" y="1906384"/>
            <a:ext cx="314285" cy="2383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7828436-5AB9-BFCE-AF9D-7F571D57754C}"/>
              </a:ext>
            </a:extLst>
          </p:cNvPr>
          <p:cNvSpPr/>
          <p:nvPr/>
        </p:nvSpPr>
        <p:spPr bwMode="white">
          <a:xfrm>
            <a:off x="5920000" y="1934988"/>
            <a:ext cx="209523" cy="228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C7A7692-421A-0BF5-89D3-BA838340EDAF}"/>
              </a:ext>
            </a:extLst>
          </p:cNvPr>
          <p:cNvSpPr/>
          <p:nvPr/>
        </p:nvSpPr>
        <p:spPr bwMode="white">
          <a:xfrm>
            <a:off x="5386666" y="3126806"/>
            <a:ext cx="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BEE6F17-D17A-CFB2-0521-12FDBBBE19CF}"/>
              </a:ext>
            </a:extLst>
          </p:cNvPr>
          <p:cNvSpPr/>
          <p:nvPr/>
        </p:nvSpPr>
        <p:spPr bwMode="white">
          <a:xfrm>
            <a:off x="5539047" y="3536791"/>
            <a:ext cx="352380" cy="295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723992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53E68B-5A0C-FDB6-9F70-C992BE0AAD9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84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66089B-E1D6-7228-3BEF-53AED4576682}"/>
              </a:ext>
            </a:extLst>
          </p:cNvPr>
          <p:cNvSpPr/>
          <p:nvPr/>
        </p:nvSpPr>
        <p:spPr bwMode="white">
          <a:xfrm>
            <a:off x="1500952" y="1887480"/>
            <a:ext cx="619047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7D08059-4E6F-34B5-FE15-3E67BDFD310E}"/>
              </a:ext>
            </a:extLst>
          </p:cNvPr>
          <p:cNvSpPr/>
          <p:nvPr/>
        </p:nvSpPr>
        <p:spPr bwMode="white">
          <a:xfrm>
            <a:off x="4948571" y="1877944"/>
            <a:ext cx="323809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BE0952-6D79-2764-7660-80E516D4E88E}"/>
              </a:ext>
            </a:extLst>
          </p:cNvPr>
          <p:cNvSpPr/>
          <p:nvPr/>
        </p:nvSpPr>
        <p:spPr bwMode="white">
          <a:xfrm>
            <a:off x="1510476" y="2288003"/>
            <a:ext cx="600000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7EAF29-16E5-544F-A4E7-33A266A87783}"/>
              </a:ext>
            </a:extLst>
          </p:cNvPr>
          <p:cNvSpPr/>
          <p:nvPr/>
        </p:nvSpPr>
        <p:spPr bwMode="white">
          <a:xfrm>
            <a:off x="4329523" y="2297540"/>
            <a:ext cx="647619" cy="2670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0EFB508-FDC4-6289-0314-38FC5CA12C27}"/>
              </a:ext>
            </a:extLst>
          </p:cNvPr>
          <p:cNvSpPr/>
          <p:nvPr/>
        </p:nvSpPr>
        <p:spPr bwMode="white">
          <a:xfrm>
            <a:off x="1520000" y="2707599"/>
            <a:ext cx="552380" cy="25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B113B4-1D20-8D80-24F5-BE8B1B6E76AC}"/>
              </a:ext>
            </a:extLst>
          </p:cNvPr>
          <p:cNvSpPr/>
          <p:nvPr/>
        </p:nvSpPr>
        <p:spPr bwMode="white">
          <a:xfrm>
            <a:off x="4958095" y="2707599"/>
            <a:ext cx="590476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989956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ADA80C-828D-8B8F-B17E-618FF67AE08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06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4D9010B-F65C-F4E1-55BE-6FE341FC9816}"/>
              </a:ext>
            </a:extLst>
          </p:cNvPr>
          <p:cNvSpPr/>
          <p:nvPr/>
        </p:nvSpPr>
        <p:spPr bwMode="white">
          <a:xfrm>
            <a:off x="3005714" y="2346421"/>
            <a:ext cx="333333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713497-4548-46E0-2866-00EC3F76FA2D}"/>
              </a:ext>
            </a:extLst>
          </p:cNvPr>
          <p:cNvSpPr/>
          <p:nvPr/>
        </p:nvSpPr>
        <p:spPr bwMode="white">
          <a:xfrm>
            <a:off x="1348571" y="2737750"/>
            <a:ext cx="304761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F2CD20-58C3-5789-D8A8-51EAEA5DCECE}"/>
              </a:ext>
            </a:extLst>
          </p:cNvPr>
          <p:cNvSpPr/>
          <p:nvPr/>
        </p:nvSpPr>
        <p:spPr bwMode="white">
          <a:xfrm>
            <a:off x="2558095" y="2737750"/>
            <a:ext cx="295238" cy="2767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0E88BFD-C347-59DA-2887-A44F0782BAEB}"/>
              </a:ext>
            </a:extLst>
          </p:cNvPr>
          <p:cNvSpPr/>
          <p:nvPr/>
        </p:nvSpPr>
        <p:spPr bwMode="white">
          <a:xfrm>
            <a:off x="3729523" y="2737750"/>
            <a:ext cx="352380" cy="257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329397A-53D7-9219-8732-674AFA219A86}"/>
              </a:ext>
            </a:extLst>
          </p:cNvPr>
          <p:cNvSpPr/>
          <p:nvPr/>
        </p:nvSpPr>
        <p:spPr bwMode="white">
          <a:xfrm>
            <a:off x="4986666" y="2728205"/>
            <a:ext cx="295238" cy="2672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0CC7A41-4F1C-F387-0F33-E7082203EEDA}"/>
              </a:ext>
            </a:extLst>
          </p:cNvPr>
          <p:cNvSpPr/>
          <p:nvPr/>
        </p:nvSpPr>
        <p:spPr bwMode="white">
          <a:xfrm>
            <a:off x="7567619" y="2756839"/>
            <a:ext cx="238094" cy="229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CC074399-3361-D0F6-F753-8B1D3C2F8A8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5402" y="3472684"/>
            <a:ext cx="10800000" cy="12756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9E7CA6C-40BC-5A11-4192-D81E8EA68E46}"/>
              </a:ext>
            </a:extLst>
          </p:cNvPr>
          <p:cNvSpPr/>
          <p:nvPr/>
        </p:nvSpPr>
        <p:spPr bwMode="white">
          <a:xfrm>
            <a:off x="5706354" y="3559004"/>
            <a:ext cx="619047" cy="258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429845A8-E36E-BEF8-5E1B-B486ACA0C0EA}"/>
              </a:ext>
            </a:extLst>
          </p:cNvPr>
          <p:cNvSpPr/>
          <p:nvPr/>
        </p:nvSpPr>
        <p:spPr bwMode="white">
          <a:xfrm>
            <a:off x="1315878" y="4364659"/>
            <a:ext cx="8314285" cy="2877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54294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2023-12-30T14:09:22Z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