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50" r:id="rId3"/>
    <p:sldId id="349" r:id="rId4"/>
    <p:sldId id="348" r:id="rId5"/>
    <p:sldId id="347" r:id="rId6"/>
    <p:sldId id="346" r:id="rId7"/>
    <p:sldId id="344" r:id="rId8"/>
    <p:sldId id="342" r:id="rId9"/>
    <p:sldId id="340" r:id="rId10"/>
    <p:sldId id="338" r:id="rId11"/>
    <p:sldId id="336" r:id="rId12"/>
    <p:sldId id="334" r:id="rId13"/>
    <p:sldId id="333" r:id="rId14"/>
    <p:sldId id="330" r:id="rId15"/>
    <p:sldId id="328" r:id="rId16"/>
    <p:sldId id="326" r:id="rId17"/>
    <p:sldId id="325" r:id="rId18"/>
  </p:sldIdLst>
  <p:sldSz cx="12192000" cy="6858000"/>
  <p:notesSz cx="6858000" cy="9144000"/>
  <p:custDataLst>
    <p:tags r:id="rId1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540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0403331-C6E4-C9BE-1279-B2B91FEB549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222"/>
          <a:stretch/>
        </p:blipFill>
        <p:spPr>
          <a:xfrm>
            <a:off x="3624024" y="3084499"/>
            <a:ext cx="4943952" cy="6890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009F56B-8D38-C51D-464D-BCA1C34FB45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816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C0CDD584-CF3C-8A84-15D8-C098E77A6A10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4221"/>
          <a:stretch/>
        </p:blipFill>
        <p:spPr>
          <a:xfrm>
            <a:off x="3093108" y="4353604"/>
            <a:ext cx="6024072" cy="181761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1889081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8DA5913-4EAF-EB5F-4780-7D864E0C9F6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516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82CCD04-8CC9-8E83-7282-A986DBC321A8}"/>
              </a:ext>
            </a:extLst>
          </p:cNvPr>
          <p:cNvSpPr/>
          <p:nvPr/>
        </p:nvSpPr>
        <p:spPr bwMode="white">
          <a:xfrm>
            <a:off x="2481904" y="1601610"/>
            <a:ext cx="580952" cy="276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F78719C-AD8B-A262-6CD5-4A3A95AEEC7B}"/>
              </a:ext>
            </a:extLst>
          </p:cNvPr>
          <p:cNvSpPr/>
          <p:nvPr/>
        </p:nvSpPr>
        <p:spPr bwMode="white">
          <a:xfrm>
            <a:off x="5596190" y="1601610"/>
            <a:ext cx="561904" cy="267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2FCFD4C-2710-F9FB-F33F-C51027A28459}"/>
              </a:ext>
            </a:extLst>
          </p:cNvPr>
          <p:cNvSpPr/>
          <p:nvPr/>
        </p:nvSpPr>
        <p:spPr bwMode="white">
          <a:xfrm>
            <a:off x="8681904" y="1611149"/>
            <a:ext cx="619047" cy="2480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12884BE-0990-0493-29AF-60A7083292FA}"/>
              </a:ext>
            </a:extLst>
          </p:cNvPr>
          <p:cNvSpPr/>
          <p:nvPr/>
        </p:nvSpPr>
        <p:spPr bwMode="white">
          <a:xfrm>
            <a:off x="4339047" y="2555564"/>
            <a:ext cx="2695238" cy="2766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0C44AE4-A468-2490-7E58-76284A297FEB}"/>
              </a:ext>
            </a:extLst>
          </p:cNvPr>
          <p:cNvSpPr/>
          <p:nvPr/>
        </p:nvSpPr>
        <p:spPr bwMode="white">
          <a:xfrm>
            <a:off x="5177142" y="3042081"/>
            <a:ext cx="4076190" cy="267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5A82892A-41D9-A0F4-AF37-221F6DFAAC49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423663"/>
            <a:ext cx="10800000" cy="19359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F1B3C1D4-041E-8EBA-464D-6974CB620872}"/>
              </a:ext>
            </a:extLst>
          </p:cNvPr>
          <p:cNvSpPr/>
          <p:nvPr/>
        </p:nvSpPr>
        <p:spPr bwMode="white">
          <a:xfrm>
            <a:off x="10815238" y="3528567"/>
            <a:ext cx="571428" cy="2479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698D8410-BDF7-9DE5-7282-CF008F5170E3}"/>
              </a:ext>
            </a:extLst>
          </p:cNvPr>
          <p:cNvSpPr/>
          <p:nvPr/>
        </p:nvSpPr>
        <p:spPr bwMode="white">
          <a:xfrm>
            <a:off x="1072380" y="4005407"/>
            <a:ext cx="1438095" cy="267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2B2055C-C951-69A5-71CC-FFFFEB01EC3B}"/>
              </a:ext>
            </a:extLst>
          </p:cNvPr>
          <p:cNvSpPr/>
          <p:nvPr/>
        </p:nvSpPr>
        <p:spPr bwMode="white">
          <a:xfrm>
            <a:off x="3186666" y="4005407"/>
            <a:ext cx="1980952" cy="267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6C3BD9EB-08DC-6A95-DC55-01AD1FF1F0F7}"/>
              </a:ext>
            </a:extLst>
          </p:cNvPr>
          <p:cNvSpPr/>
          <p:nvPr/>
        </p:nvSpPr>
        <p:spPr bwMode="white">
          <a:xfrm>
            <a:off x="1358095" y="4959086"/>
            <a:ext cx="5514286" cy="2765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0118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1441FFC-C117-196F-A8DF-853BE671FB2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743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670AF49-CD9A-4CCD-33B7-F6AE87E80C56}"/>
              </a:ext>
            </a:extLst>
          </p:cNvPr>
          <p:cNvSpPr/>
          <p:nvPr/>
        </p:nvSpPr>
        <p:spPr bwMode="white">
          <a:xfrm>
            <a:off x="5910476" y="1086592"/>
            <a:ext cx="228571" cy="210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94173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07EC86A-ED4B-22F2-ECA5-717BEE1B50D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4019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0DBE27DA-4DD9-343A-450B-E24F5642B51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852936"/>
            <a:ext cx="10800000" cy="14371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C4CC7CD1-D9B6-4177-DBFF-93A6A5202835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349295"/>
            <a:ext cx="10800000" cy="8876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4639337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75A48F0-DE28-A30C-E9B0-B2742AE384B2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490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1B7C512-BDA1-C394-BB34-7F97AFC4FD8D}"/>
              </a:ext>
            </a:extLst>
          </p:cNvPr>
          <p:cNvSpPr/>
          <p:nvPr/>
        </p:nvSpPr>
        <p:spPr bwMode="white">
          <a:xfrm>
            <a:off x="681904" y="1867672"/>
            <a:ext cx="2476190" cy="381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1B7C512-BDA1-C394-BB34-7F97AFC4FD8D}"/>
              </a:ext>
            </a:extLst>
          </p:cNvPr>
          <p:cNvSpPr/>
          <p:nvPr/>
        </p:nvSpPr>
        <p:spPr bwMode="white">
          <a:xfrm>
            <a:off x="4339890" y="1377344"/>
            <a:ext cx="7300726" cy="45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EF3DF02B-4A12-0A47-8116-651F2660DB1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792417"/>
            <a:ext cx="10800000" cy="15470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554345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A4F36BE-866A-7B46-8C84-D0E31D415C3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840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BEEB981-FED2-CDC6-6B41-1F351F0D4FC2}"/>
              </a:ext>
            </a:extLst>
          </p:cNvPr>
          <p:cNvSpPr/>
          <p:nvPr/>
        </p:nvSpPr>
        <p:spPr bwMode="white">
          <a:xfrm>
            <a:off x="1758095" y="1544167"/>
            <a:ext cx="333333" cy="2288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34788D7-E405-C79A-3E1C-63FCC868C4D6}"/>
              </a:ext>
            </a:extLst>
          </p:cNvPr>
          <p:cNvSpPr/>
          <p:nvPr/>
        </p:nvSpPr>
        <p:spPr bwMode="white">
          <a:xfrm>
            <a:off x="4653333" y="1525095"/>
            <a:ext cx="314285" cy="257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1D5B579-B671-DA3A-F66F-96CCD3B85462}"/>
              </a:ext>
            </a:extLst>
          </p:cNvPr>
          <p:cNvSpPr/>
          <p:nvPr/>
        </p:nvSpPr>
        <p:spPr bwMode="white">
          <a:xfrm>
            <a:off x="7072380" y="1544167"/>
            <a:ext cx="285714" cy="2384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038B63D-B6DF-BB6D-1B19-D5469C26CC30}"/>
              </a:ext>
            </a:extLst>
          </p:cNvPr>
          <p:cNvSpPr/>
          <p:nvPr/>
        </p:nvSpPr>
        <p:spPr bwMode="white">
          <a:xfrm>
            <a:off x="9453333" y="1544167"/>
            <a:ext cx="266666" cy="2384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856538B-B1E1-4D99-CDD7-DDF3F1C3398E}"/>
              </a:ext>
            </a:extLst>
          </p:cNvPr>
          <p:cNvSpPr/>
          <p:nvPr/>
        </p:nvSpPr>
        <p:spPr bwMode="white">
          <a:xfrm>
            <a:off x="4596190" y="2507316"/>
            <a:ext cx="304761" cy="257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5D3A070-9F7E-B501-1DE3-FDF7990F294F}"/>
              </a:ext>
            </a:extLst>
          </p:cNvPr>
          <p:cNvSpPr/>
          <p:nvPr/>
        </p:nvSpPr>
        <p:spPr bwMode="white">
          <a:xfrm>
            <a:off x="8967619" y="2507316"/>
            <a:ext cx="600000" cy="2479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90522DE-3BCF-DA70-EF62-ABC64229550D}"/>
              </a:ext>
            </a:extLst>
          </p:cNvPr>
          <p:cNvSpPr/>
          <p:nvPr/>
        </p:nvSpPr>
        <p:spPr bwMode="white">
          <a:xfrm>
            <a:off x="4586666" y="2984122"/>
            <a:ext cx="1438095" cy="267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7863C5A-95EC-3AD2-46EF-A6CB346C989E}"/>
              </a:ext>
            </a:extLst>
          </p:cNvPr>
          <p:cNvSpPr/>
          <p:nvPr/>
        </p:nvSpPr>
        <p:spPr bwMode="white">
          <a:xfrm>
            <a:off x="6729523" y="2974586"/>
            <a:ext cx="1438096" cy="2670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img_16777215">
            <a:extLst>
              <a:ext uri="{FF2B5EF4-FFF2-40B4-BE49-F238E27FC236}">
                <a16:creationId xmlns:a16="http://schemas.microsoft.com/office/drawing/2014/main" id="{32A23D72-D036-A8CA-8F00-443B068914CC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371456"/>
            <a:ext cx="10800000" cy="24220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C76A483C-68B6-23B3-D7C1-29544533CAEF}"/>
              </a:ext>
            </a:extLst>
          </p:cNvPr>
          <p:cNvSpPr/>
          <p:nvPr/>
        </p:nvSpPr>
        <p:spPr bwMode="white">
          <a:xfrm>
            <a:off x="7043809" y="3504956"/>
            <a:ext cx="228571" cy="2193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97249E75-E0B7-ECCF-B1B4-7FFEE8A9BF86}"/>
              </a:ext>
            </a:extLst>
          </p:cNvPr>
          <p:cNvSpPr/>
          <p:nvPr/>
        </p:nvSpPr>
        <p:spPr bwMode="white">
          <a:xfrm>
            <a:off x="6900952" y="4954386"/>
            <a:ext cx="238094" cy="209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827874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3" grpId="0" animBg="1"/>
      <p:bldP spid="1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8600378-0665-CE55-BA20-90541D8F849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604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CE5D4E3-04B5-35F7-50D8-DC06DD568D0A}"/>
              </a:ext>
            </a:extLst>
          </p:cNvPr>
          <p:cNvSpPr/>
          <p:nvPr/>
        </p:nvSpPr>
        <p:spPr bwMode="white">
          <a:xfrm>
            <a:off x="7329523" y="1105655"/>
            <a:ext cx="209523" cy="2100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F4E4044-AB0A-8861-FDDC-1F6827E3DB48}"/>
              </a:ext>
            </a:extLst>
          </p:cNvPr>
          <p:cNvSpPr/>
          <p:nvPr/>
        </p:nvSpPr>
        <p:spPr bwMode="white">
          <a:xfrm>
            <a:off x="1348571" y="3482805"/>
            <a:ext cx="10047619" cy="2768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4FEFE8F-0280-8D00-3EAF-AA573EFEF779}"/>
              </a:ext>
            </a:extLst>
          </p:cNvPr>
          <p:cNvSpPr/>
          <p:nvPr/>
        </p:nvSpPr>
        <p:spPr bwMode="white">
          <a:xfrm>
            <a:off x="839416" y="3826489"/>
            <a:ext cx="9699631" cy="4105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046267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76D85E1-96AA-3218-F41D-D704746A9EB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884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7808764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E78D6EF-CC39-91D3-3CEA-9369BE9BDAF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829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3F3F940-4457-6254-6617-2E3C9BB6E290}"/>
              </a:ext>
            </a:extLst>
          </p:cNvPr>
          <p:cNvSpPr/>
          <p:nvPr/>
        </p:nvSpPr>
        <p:spPr bwMode="white">
          <a:xfrm>
            <a:off x="2443809" y="2191807"/>
            <a:ext cx="590476" cy="2573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E08681E-6EE0-621E-0351-2FD70A37E6A5}"/>
              </a:ext>
            </a:extLst>
          </p:cNvPr>
          <p:cNvSpPr/>
          <p:nvPr/>
        </p:nvSpPr>
        <p:spPr bwMode="white">
          <a:xfrm>
            <a:off x="6005714" y="2191807"/>
            <a:ext cx="580952" cy="266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0950194-27F9-6FE4-E3AD-C2C123F10E2F}"/>
              </a:ext>
            </a:extLst>
          </p:cNvPr>
          <p:cNvSpPr/>
          <p:nvPr/>
        </p:nvSpPr>
        <p:spPr bwMode="white">
          <a:xfrm>
            <a:off x="9100952" y="2182277"/>
            <a:ext cx="609524" cy="266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A2EC096-1AE5-9B56-0E84-93AE32D33C80}"/>
              </a:ext>
            </a:extLst>
          </p:cNvPr>
          <p:cNvSpPr/>
          <p:nvPr/>
        </p:nvSpPr>
        <p:spPr bwMode="white">
          <a:xfrm>
            <a:off x="3091428" y="2715943"/>
            <a:ext cx="609523" cy="266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44AD236-0A53-5DD8-3804-2822A84EC7FC}"/>
              </a:ext>
            </a:extLst>
          </p:cNvPr>
          <p:cNvSpPr/>
          <p:nvPr/>
        </p:nvSpPr>
        <p:spPr bwMode="white">
          <a:xfrm>
            <a:off x="8158095" y="2715943"/>
            <a:ext cx="561904" cy="266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077BD87-1EAD-4380-BCD0-CD487AF2978D}"/>
              </a:ext>
            </a:extLst>
          </p:cNvPr>
          <p:cNvSpPr/>
          <p:nvPr/>
        </p:nvSpPr>
        <p:spPr bwMode="white">
          <a:xfrm>
            <a:off x="3653333" y="3240079"/>
            <a:ext cx="571428" cy="2668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A17C6BA-2668-AB84-B108-ABD313080AEA}"/>
              </a:ext>
            </a:extLst>
          </p:cNvPr>
          <p:cNvSpPr/>
          <p:nvPr/>
        </p:nvSpPr>
        <p:spPr bwMode="white">
          <a:xfrm>
            <a:off x="7205714" y="3240079"/>
            <a:ext cx="590476" cy="2763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37FF0F1-50B2-3B11-A56A-8B4CA7B20E14}"/>
              </a:ext>
            </a:extLst>
          </p:cNvPr>
          <p:cNvSpPr/>
          <p:nvPr/>
        </p:nvSpPr>
        <p:spPr bwMode="white">
          <a:xfrm>
            <a:off x="1662857" y="3773745"/>
            <a:ext cx="590476" cy="2573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34320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20480BD-FA93-D5A0-C938-87D388AAA8E7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956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E9397C3-14C5-061B-96B6-30DA4337F17B}"/>
              </a:ext>
            </a:extLst>
          </p:cNvPr>
          <p:cNvSpPr/>
          <p:nvPr/>
        </p:nvSpPr>
        <p:spPr bwMode="white">
          <a:xfrm>
            <a:off x="5996190" y="1668358"/>
            <a:ext cx="228571" cy="219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738164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61CA977-C937-2039-B0CE-A3CBDB6D1BA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249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9BCCE69-E49F-F026-FC1B-9EC07BBE1995}"/>
              </a:ext>
            </a:extLst>
          </p:cNvPr>
          <p:cNvSpPr/>
          <p:nvPr/>
        </p:nvSpPr>
        <p:spPr bwMode="white">
          <a:xfrm>
            <a:off x="5205714" y="1115180"/>
            <a:ext cx="228571" cy="2099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77264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8679520-A374-56D1-801D-9CDC38E5EBD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1424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584964F-BC87-55DC-C183-8E39FC770B3B}"/>
              </a:ext>
            </a:extLst>
          </p:cNvPr>
          <p:cNvSpPr/>
          <p:nvPr/>
        </p:nvSpPr>
        <p:spPr bwMode="white">
          <a:xfrm>
            <a:off x="4634285" y="1134262"/>
            <a:ext cx="238095" cy="2099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769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D7EFEBD-D420-DA42-EF00-17C8BCE4A2D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6316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0F829D6-4573-4F57-D015-900EF4962105}"/>
              </a:ext>
            </a:extLst>
          </p:cNvPr>
          <p:cNvSpPr/>
          <p:nvPr/>
        </p:nvSpPr>
        <p:spPr bwMode="white">
          <a:xfrm>
            <a:off x="4300952" y="1210541"/>
            <a:ext cx="228571" cy="219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DA508496-ABF6-C3BA-0297-35FF4D55D38A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2691387"/>
            <a:ext cx="10800000" cy="147522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9810168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7217B5E-8023-ABF9-38A6-DD7AAFB3E04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911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E0C6313-AE0A-613A-2EAE-FFE22FC66FF3}"/>
              </a:ext>
            </a:extLst>
          </p:cNvPr>
          <p:cNvSpPr/>
          <p:nvPr/>
        </p:nvSpPr>
        <p:spPr bwMode="white">
          <a:xfrm>
            <a:off x="4310476" y="2143735"/>
            <a:ext cx="1447619" cy="266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4D5824F-1AD7-8692-44C4-6278B3D270CD}"/>
              </a:ext>
            </a:extLst>
          </p:cNvPr>
          <p:cNvSpPr/>
          <p:nvPr/>
        </p:nvSpPr>
        <p:spPr bwMode="white">
          <a:xfrm>
            <a:off x="6024761" y="2667682"/>
            <a:ext cx="1180952" cy="2667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CAFBA32-7F37-2BAE-7927-A996C9E86FCC}"/>
              </a:ext>
            </a:extLst>
          </p:cNvPr>
          <p:cNvSpPr/>
          <p:nvPr/>
        </p:nvSpPr>
        <p:spPr bwMode="white">
          <a:xfrm>
            <a:off x="7900952" y="2677208"/>
            <a:ext cx="1171428" cy="2572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C1E21967-18B6-AFB1-2EF1-1AEF3AEC8A2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539178"/>
            <a:ext cx="10800000" cy="26038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BCCB971F-06E3-DEC1-5CED-7F914A0476C9}"/>
              </a:ext>
            </a:extLst>
          </p:cNvPr>
          <p:cNvSpPr/>
          <p:nvPr/>
        </p:nvSpPr>
        <p:spPr bwMode="white">
          <a:xfrm>
            <a:off x="1348571" y="4702796"/>
            <a:ext cx="8342857" cy="267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52D10B0-C703-2564-7BB0-84F55716BA01}"/>
              </a:ext>
            </a:extLst>
          </p:cNvPr>
          <p:cNvSpPr/>
          <p:nvPr/>
        </p:nvSpPr>
        <p:spPr bwMode="white">
          <a:xfrm>
            <a:off x="1348571" y="5742423"/>
            <a:ext cx="4819047" cy="2670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167175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FF59F3F-F34D-CEB7-CD7B-F21DD090C54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899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409A039-6119-5AC8-2B78-B93ED70EC51A}"/>
              </a:ext>
            </a:extLst>
          </p:cNvPr>
          <p:cNvSpPr/>
          <p:nvPr/>
        </p:nvSpPr>
        <p:spPr bwMode="white">
          <a:xfrm>
            <a:off x="5405714" y="1601432"/>
            <a:ext cx="885714" cy="276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27C55A6-BDD8-4F51-230E-2AB9D76445BC}"/>
              </a:ext>
            </a:extLst>
          </p:cNvPr>
          <p:cNvSpPr/>
          <p:nvPr/>
        </p:nvSpPr>
        <p:spPr bwMode="white">
          <a:xfrm>
            <a:off x="7815238" y="1610969"/>
            <a:ext cx="866665" cy="238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8A6500C-7616-6683-B898-27B89DEF8F57}"/>
              </a:ext>
            </a:extLst>
          </p:cNvPr>
          <p:cNvSpPr/>
          <p:nvPr/>
        </p:nvSpPr>
        <p:spPr bwMode="white">
          <a:xfrm>
            <a:off x="10234285" y="1601432"/>
            <a:ext cx="876190" cy="267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BCBBC06-CCA0-06CA-7913-CBF3E995F9F6}"/>
              </a:ext>
            </a:extLst>
          </p:cNvPr>
          <p:cNvSpPr/>
          <p:nvPr/>
        </p:nvSpPr>
        <p:spPr bwMode="white">
          <a:xfrm>
            <a:off x="2339047" y="2135496"/>
            <a:ext cx="571428" cy="238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2B257F4-D96E-3D2B-9FE7-57ADBE06B70D}"/>
              </a:ext>
            </a:extLst>
          </p:cNvPr>
          <p:cNvSpPr/>
          <p:nvPr/>
        </p:nvSpPr>
        <p:spPr bwMode="white">
          <a:xfrm>
            <a:off x="7605714" y="2640949"/>
            <a:ext cx="1809523" cy="267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1135B1A-DA4A-2832-49E3-522C4F15F185}"/>
              </a:ext>
            </a:extLst>
          </p:cNvPr>
          <p:cNvSpPr/>
          <p:nvPr/>
        </p:nvSpPr>
        <p:spPr bwMode="white">
          <a:xfrm>
            <a:off x="1348571" y="3146403"/>
            <a:ext cx="2000000" cy="2765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B127025-9773-1693-6A87-1C53732F4440}"/>
              </a:ext>
            </a:extLst>
          </p:cNvPr>
          <p:cNvSpPr/>
          <p:nvPr/>
        </p:nvSpPr>
        <p:spPr bwMode="white">
          <a:xfrm>
            <a:off x="8158095" y="3155939"/>
            <a:ext cx="1771428" cy="267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A087295-155F-F097-4E3E-DCE8AA9A15A5}"/>
              </a:ext>
            </a:extLst>
          </p:cNvPr>
          <p:cNvSpPr/>
          <p:nvPr/>
        </p:nvSpPr>
        <p:spPr bwMode="white">
          <a:xfrm>
            <a:off x="3634285" y="3670930"/>
            <a:ext cx="1123809" cy="267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0757493-D9C3-BB69-51D8-65E11DDD2AF0}"/>
              </a:ext>
            </a:extLst>
          </p:cNvPr>
          <p:cNvSpPr/>
          <p:nvPr/>
        </p:nvSpPr>
        <p:spPr bwMode="white">
          <a:xfrm>
            <a:off x="7720000" y="3670930"/>
            <a:ext cx="2838095" cy="2670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3" name="img_16777215">
            <a:extLst>
              <a:ext uri="{FF2B5EF4-FFF2-40B4-BE49-F238E27FC236}">
                <a16:creationId xmlns:a16="http://schemas.microsoft.com/office/drawing/2014/main" id="{695CE57A-B460-CB3C-CAC0-91FDE087111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067277"/>
            <a:ext cx="10800000" cy="15724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19DA90EA-F483-C3D4-8340-A3D8BE8E36A0}"/>
              </a:ext>
            </a:extLst>
          </p:cNvPr>
          <p:cNvSpPr/>
          <p:nvPr/>
        </p:nvSpPr>
        <p:spPr bwMode="white">
          <a:xfrm>
            <a:off x="4748571" y="4191166"/>
            <a:ext cx="2276190" cy="276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47FE2C6D-9D4F-B22F-44E4-706F0A897FB1}"/>
              </a:ext>
            </a:extLst>
          </p:cNvPr>
          <p:cNvSpPr/>
          <p:nvPr/>
        </p:nvSpPr>
        <p:spPr bwMode="white">
          <a:xfrm>
            <a:off x="9920000" y="4191166"/>
            <a:ext cx="1457142" cy="276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35AEA252-0836-4912-23BF-A2C170466170}"/>
              </a:ext>
            </a:extLst>
          </p:cNvPr>
          <p:cNvSpPr/>
          <p:nvPr/>
        </p:nvSpPr>
        <p:spPr bwMode="white">
          <a:xfrm>
            <a:off x="1072380" y="4724845"/>
            <a:ext cx="838095" cy="2382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F057C2AC-E9ED-937A-55F8-652A956F6A41}"/>
              </a:ext>
            </a:extLst>
          </p:cNvPr>
          <p:cNvSpPr/>
          <p:nvPr/>
        </p:nvSpPr>
        <p:spPr bwMode="white">
          <a:xfrm>
            <a:off x="5386666" y="4705785"/>
            <a:ext cx="2619047" cy="276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E3839062-2F50-D5B1-8FB4-CC998B1934E8}"/>
              </a:ext>
            </a:extLst>
          </p:cNvPr>
          <p:cNvSpPr/>
          <p:nvPr/>
        </p:nvSpPr>
        <p:spPr bwMode="white">
          <a:xfrm>
            <a:off x="11081904" y="4734375"/>
            <a:ext cx="314285" cy="2287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FA6AF3E2-A1D5-501A-1138-9EED3CC37757}"/>
              </a:ext>
            </a:extLst>
          </p:cNvPr>
          <p:cNvSpPr/>
          <p:nvPr/>
        </p:nvSpPr>
        <p:spPr bwMode="white">
          <a:xfrm>
            <a:off x="1072380" y="5220404"/>
            <a:ext cx="6371428" cy="276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106727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535DEC8-CF20-3A4D-44DD-9036D6473F3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615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51EC5A7-E469-6F01-15C6-B054D10F9C84}"/>
              </a:ext>
            </a:extLst>
          </p:cNvPr>
          <p:cNvSpPr/>
          <p:nvPr/>
        </p:nvSpPr>
        <p:spPr bwMode="white">
          <a:xfrm>
            <a:off x="1358095" y="3151242"/>
            <a:ext cx="3523809" cy="2676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339E2F12-8740-C030-3352-64A0403727D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539309"/>
            <a:ext cx="10800000" cy="25657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732E35A-F7B2-9E64-6E7C-A51A3F3B87C8}"/>
              </a:ext>
            </a:extLst>
          </p:cNvPr>
          <p:cNvSpPr/>
          <p:nvPr/>
        </p:nvSpPr>
        <p:spPr bwMode="white">
          <a:xfrm>
            <a:off x="2062857" y="4702977"/>
            <a:ext cx="876190" cy="267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706FC6E-EF28-AFAF-7AE8-6F3D26273236}"/>
              </a:ext>
            </a:extLst>
          </p:cNvPr>
          <p:cNvSpPr/>
          <p:nvPr/>
        </p:nvSpPr>
        <p:spPr bwMode="white">
          <a:xfrm>
            <a:off x="4605714" y="4702977"/>
            <a:ext cx="1704761" cy="267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50B2862-B247-325A-6307-81986326DAB3}"/>
              </a:ext>
            </a:extLst>
          </p:cNvPr>
          <p:cNvSpPr/>
          <p:nvPr/>
        </p:nvSpPr>
        <p:spPr bwMode="white">
          <a:xfrm>
            <a:off x="2043809" y="5218043"/>
            <a:ext cx="9342857" cy="2766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BF56257-1472-45C4-0C18-CD5B44904963}"/>
              </a:ext>
            </a:extLst>
          </p:cNvPr>
          <p:cNvSpPr/>
          <p:nvPr/>
        </p:nvSpPr>
        <p:spPr bwMode="white">
          <a:xfrm>
            <a:off x="1053333" y="5742647"/>
            <a:ext cx="1295238" cy="267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011829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0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2023-12-29T07:03:29Z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