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  <a:srgbClr val="F7199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813A79-BB5A-02D6-35B1-418200B444D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4224" b="40067"/>
          <a:stretch/>
        </p:blipFill>
        <p:spPr>
          <a:xfrm>
            <a:off x="3191103" y="2924944"/>
            <a:ext cx="5809794" cy="7710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img_16777215">
            <a:extLst>
              <a:ext uri="{FF2B5EF4-FFF2-40B4-BE49-F238E27FC236}">
                <a16:creationId xmlns:a16="http://schemas.microsoft.com/office/drawing/2014/main" id="{1A332D6E-7E7F-3E80-C8D1-3EE38A97C6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30444"/>
            <a:ext cx="10800000" cy="21856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62E99AEA-47CB-3D72-8E73-D441E90B25AB}"/>
              </a:ext>
            </a:extLst>
          </p:cNvPr>
          <p:cNvSpPr/>
          <p:nvPr/>
        </p:nvSpPr>
        <p:spPr bwMode="white">
          <a:xfrm>
            <a:off x="3245192" y="3803324"/>
            <a:ext cx="330527" cy="34575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A2D5FCC6-485D-342C-018D-AB96CA616F88}"/>
              </a:ext>
            </a:extLst>
          </p:cNvPr>
          <p:cNvSpPr/>
          <p:nvPr/>
        </p:nvSpPr>
        <p:spPr bwMode="white">
          <a:xfrm>
            <a:off x="5691428" y="4399849"/>
            <a:ext cx="276190" cy="2290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9C64835-89AF-49D3-E50B-BE9E621F41B0}"/>
              </a:ext>
            </a:extLst>
          </p:cNvPr>
          <p:cNvSpPr/>
          <p:nvPr/>
        </p:nvSpPr>
        <p:spPr bwMode="white">
          <a:xfrm>
            <a:off x="3291428" y="4934335"/>
            <a:ext cx="228571" cy="219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20000" y="1072733"/>
            <a:ext cx="10800000" cy="2015653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863752" y="18553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7007504" y="1855375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4655840" y="242051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7199D"/>
                </a:solidFill>
              </a:rPr>
              <a:t>√</a:t>
            </a:r>
            <a:endParaRPr lang="zh-CN" altLang="en-US" dirty="0">
              <a:solidFill>
                <a:srgbClr val="F7199D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9984432" y="2420519"/>
            <a:ext cx="432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19088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5" grpId="0"/>
      <p:bldP spid="15" grpId="0"/>
      <p:bldP spid="16" grpId="0"/>
      <p:bldP spid="17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1122A63-4156-D3AA-8271-21F7C92470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8347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4794A2E-4721-C648-D4F1-89C29C3C42A4}"/>
              </a:ext>
            </a:extLst>
          </p:cNvPr>
          <p:cNvSpPr/>
          <p:nvPr/>
        </p:nvSpPr>
        <p:spPr bwMode="white">
          <a:xfrm>
            <a:off x="6605714" y="1697778"/>
            <a:ext cx="238095" cy="2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C9872D0-3D6A-50A1-4713-E08F04951AD0}"/>
              </a:ext>
            </a:extLst>
          </p:cNvPr>
          <p:cNvSpPr/>
          <p:nvPr/>
        </p:nvSpPr>
        <p:spPr bwMode="white">
          <a:xfrm>
            <a:off x="10529523" y="2757797"/>
            <a:ext cx="238095" cy="229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8969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22E392-D1DD-0428-25C4-2D7663AF9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217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302EAF3-0768-AF0C-DB7F-E5CA19532566}"/>
              </a:ext>
            </a:extLst>
          </p:cNvPr>
          <p:cNvSpPr/>
          <p:nvPr/>
        </p:nvSpPr>
        <p:spPr bwMode="white">
          <a:xfrm>
            <a:off x="1320000" y="2212161"/>
            <a:ext cx="4114285" cy="2861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3B7323B-C86E-999A-7DED-168173B2A1D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93750"/>
            <a:ext cx="10800000" cy="2170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B11FEF6-E52E-0DFA-C83D-59A1D97310D1}"/>
              </a:ext>
            </a:extLst>
          </p:cNvPr>
          <p:cNvSpPr/>
          <p:nvPr/>
        </p:nvSpPr>
        <p:spPr bwMode="white">
          <a:xfrm>
            <a:off x="1310476" y="3262947"/>
            <a:ext cx="2885714" cy="2772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B3E806F-0758-0E8F-FE49-67C5AE894E77}"/>
              </a:ext>
            </a:extLst>
          </p:cNvPr>
          <p:cNvSpPr/>
          <p:nvPr/>
        </p:nvSpPr>
        <p:spPr bwMode="white">
          <a:xfrm>
            <a:off x="1310476" y="4314543"/>
            <a:ext cx="5295238" cy="296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4249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FEBED1-B537-7AC0-6757-3432A2540D3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156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5FD45FE-6754-4E71-53AC-A082AECFB4D1}"/>
              </a:ext>
            </a:extLst>
          </p:cNvPr>
          <p:cNvSpPr/>
          <p:nvPr/>
        </p:nvSpPr>
        <p:spPr bwMode="white">
          <a:xfrm>
            <a:off x="6453333" y="1677221"/>
            <a:ext cx="628571" cy="2287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93B79729-9098-68A2-1845-8F953F558F2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1856"/>
            <a:ext cx="10800000" cy="20378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65C8549-07B8-071D-9D75-DCCBD8A6F445}"/>
              </a:ext>
            </a:extLst>
          </p:cNvPr>
          <p:cNvSpPr/>
          <p:nvPr/>
        </p:nvSpPr>
        <p:spPr bwMode="white">
          <a:xfrm>
            <a:off x="4205714" y="3722015"/>
            <a:ext cx="2114285" cy="28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B8F3597D-FFE9-137B-DF42-6D36323B3895}"/>
              </a:ext>
            </a:extLst>
          </p:cNvPr>
          <p:cNvSpPr/>
          <p:nvPr/>
        </p:nvSpPr>
        <p:spPr bwMode="white">
          <a:xfrm>
            <a:off x="4205714" y="4257796"/>
            <a:ext cx="2114285" cy="2774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466FC61-98A5-FF49-B0DA-5A5E3873B886}"/>
              </a:ext>
            </a:extLst>
          </p:cNvPr>
          <p:cNvSpPr/>
          <p:nvPr/>
        </p:nvSpPr>
        <p:spPr bwMode="white">
          <a:xfrm>
            <a:off x="5091428" y="4774442"/>
            <a:ext cx="2133333" cy="287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05127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11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65</cp:revision>
  <dcterms:created xsi:type="dcterms:W3CDTF">2015-09-16T06:44:00Z</dcterms:created>
  <dcterms:modified xsi:type="dcterms:W3CDTF">2024-01-02T11:15:24Z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