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24" r:id="rId2"/>
    <p:sldId id="331" r:id="rId3"/>
    <p:sldId id="329" r:id="rId4"/>
    <p:sldId id="328" r:id="rId5"/>
    <p:sldId id="326" r:id="rId6"/>
  </p:sldIdLst>
  <p:sldSz cx="12192000" cy="6858000"/>
  <p:notesSz cx="6858000" cy="9144000"/>
  <p:custDataLst>
    <p:tags r:id="rId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7768"/>
    <p:restoredTop sz="94660"/>
  </p:normalViewPr>
  <p:slideViewPr>
    <p:cSldViewPr showGuides="1">
      <p:cViewPr varScale="1">
        <p:scale>
          <a:sx n="105" d="100"/>
          <a:sy n="105" d="100"/>
        </p:scale>
        <p:origin x="540" y="10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tags" Target="tags/tag1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ableStyles" Target="tableStyles.xml"/><Relationship Id="rId5" Type="http://schemas.openxmlformats.org/officeDocument/2006/relationships/slide" Target="slides/slide4.xml"/><Relationship Id="rId10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51D96073-21A6-7347-8992-E304916932FA}"/>
              </a:ext>
            </a:extLst>
          </p:cNvPr>
          <p:cNvPicPr>
            <a:picLocks noChangeAspect="1"/>
          </p:cNvPicPr>
          <p:nvPr/>
        </p:nvPicPr>
        <p:blipFill rotWithShape="1"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66224" b="34034"/>
          <a:stretch/>
        </p:blipFill>
        <p:spPr>
          <a:xfrm>
            <a:off x="3428198" y="3001316"/>
            <a:ext cx="5335604" cy="855368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12EEBB97-5BB2-9223-BA56-56840636FC92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486081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7EAA1AA7-45CA-A6F9-58FF-9FAA97BA9202}"/>
              </a:ext>
            </a:extLst>
          </p:cNvPr>
          <p:cNvSpPr/>
          <p:nvPr/>
        </p:nvSpPr>
        <p:spPr bwMode="white">
          <a:xfrm>
            <a:off x="6348571" y="1105353"/>
            <a:ext cx="238095" cy="228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35E2D237-44C9-DE21-7B2F-C9A29DB3202C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8416" y="3543055"/>
            <a:ext cx="10800000" cy="195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460C7DCA-7000-97EB-E581-12B6E38C9683}"/>
              </a:ext>
            </a:extLst>
          </p:cNvPr>
          <p:cNvSpPr/>
          <p:nvPr/>
        </p:nvSpPr>
        <p:spPr bwMode="white">
          <a:xfrm>
            <a:off x="8252225" y="4925276"/>
            <a:ext cx="666666" cy="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460C7DCA-7000-97EB-E581-12B6E38C9683}"/>
              </a:ext>
            </a:extLst>
          </p:cNvPr>
          <p:cNvSpPr/>
          <p:nvPr/>
        </p:nvSpPr>
        <p:spPr bwMode="white">
          <a:xfrm>
            <a:off x="7032104" y="4455472"/>
            <a:ext cx="666666" cy="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460C7DCA-7000-97EB-E581-12B6E38C9683}"/>
              </a:ext>
            </a:extLst>
          </p:cNvPr>
          <p:cNvSpPr/>
          <p:nvPr/>
        </p:nvSpPr>
        <p:spPr bwMode="white">
          <a:xfrm>
            <a:off x="9118886" y="4445314"/>
            <a:ext cx="666666" cy="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>
            <a:extLst>
              <a:ext uri="{FF2B5EF4-FFF2-40B4-BE49-F238E27FC236}">
                <a16:creationId xmlns:a16="http://schemas.microsoft.com/office/drawing/2014/main" id="{460C7DCA-7000-97EB-E581-12B6E38C9683}"/>
              </a:ext>
            </a:extLst>
          </p:cNvPr>
          <p:cNvSpPr/>
          <p:nvPr/>
        </p:nvSpPr>
        <p:spPr bwMode="white">
          <a:xfrm>
            <a:off x="4151784" y="5401668"/>
            <a:ext cx="666666" cy="381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198325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  <p:bldP spid="7" grpId="0" animBg="1"/>
      <p:bldP spid="8" grpId="0" animBg="1"/>
      <p:bldP spid="9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678E8BB-ABB8-BA73-791F-CEF5EFB5C81E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2035117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4F26A34A-96BF-56EE-B163-CEE00470A7C5}"/>
              </a:ext>
            </a:extLst>
          </p:cNvPr>
          <p:cNvSpPr/>
          <p:nvPr/>
        </p:nvSpPr>
        <p:spPr bwMode="white">
          <a:xfrm>
            <a:off x="2653333" y="1593045"/>
            <a:ext cx="352380" cy="28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BF429748-C9DE-01B1-8736-3A512432BF2F}"/>
              </a:ext>
            </a:extLst>
          </p:cNvPr>
          <p:cNvSpPr/>
          <p:nvPr/>
        </p:nvSpPr>
        <p:spPr bwMode="white">
          <a:xfrm>
            <a:off x="2653333" y="2070772"/>
            <a:ext cx="352380" cy="296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AEBDE6BC-56B4-5B06-B49C-235F65873EA0}"/>
              </a:ext>
            </a:extLst>
          </p:cNvPr>
          <p:cNvSpPr/>
          <p:nvPr/>
        </p:nvSpPr>
        <p:spPr bwMode="white">
          <a:xfrm>
            <a:off x="2653333" y="2558054"/>
            <a:ext cx="352380" cy="28663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634001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EDC4E1C7-92BA-6C5B-B342-91CA285F123C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95417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493EB03A-B209-FB79-7A73-15BEC5F711F3}"/>
              </a:ext>
            </a:extLst>
          </p:cNvPr>
          <p:cNvSpPr/>
          <p:nvPr/>
        </p:nvSpPr>
        <p:spPr bwMode="white">
          <a:xfrm>
            <a:off x="3729523" y="2039647"/>
            <a:ext cx="619047" cy="276444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>
            <a:extLst>
              <a:ext uri="{FF2B5EF4-FFF2-40B4-BE49-F238E27FC236}">
                <a16:creationId xmlns:a16="http://schemas.microsoft.com/office/drawing/2014/main" id="{533E76F8-9E27-8073-5E1E-3E1CC785252C}"/>
              </a:ext>
            </a:extLst>
          </p:cNvPr>
          <p:cNvSpPr/>
          <p:nvPr/>
        </p:nvSpPr>
        <p:spPr bwMode="white">
          <a:xfrm>
            <a:off x="6881904" y="2030114"/>
            <a:ext cx="609523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071E8A6C-2DB2-5091-6578-4562C3FFFD35}"/>
              </a:ext>
            </a:extLst>
          </p:cNvPr>
          <p:cNvSpPr/>
          <p:nvPr/>
        </p:nvSpPr>
        <p:spPr bwMode="white">
          <a:xfrm>
            <a:off x="8691428" y="2049179"/>
            <a:ext cx="571428" cy="24784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7" name="矩形 6">
            <a:extLst>
              <a:ext uri="{FF2B5EF4-FFF2-40B4-BE49-F238E27FC236}">
                <a16:creationId xmlns:a16="http://schemas.microsoft.com/office/drawing/2014/main" id="{658D65A0-A29F-14F3-FB5C-93A0D7FABFE1}"/>
              </a:ext>
            </a:extLst>
          </p:cNvPr>
          <p:cNvSpPr/>
          <p:nvPr/>
        </p:nvSpPr>
        <p:spPr bwMode="white">
          <a:xfrm>
            <a:off x="4758095" y="2506742"/>
            <a:ext cx="1238095" cy="295509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>
            <a:extLst>
              <a:ext uri="{FF2B5EF4-FFF2-40B4-BE49-F238E27FC236}">
                <a16:creationId xmlns:a16="http://schemas.microsoft.com/office/drawing/2014/main" id="{3DBE45A7-E80B-9E77-EA49-BF7B21FB78CB}"/>
              </a:ext>
            </a:extLst>
          </p:cNvPr>
          <p:cNvSpPr/>
          <p:nvPr/>
        </p:nvSpPr>
        <p:spPr bwMode="white">
          <a:xfrm>
            <a:off x="9405714" y="2506742"/>
            <a:ext cx="1523810" cy="285976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9" name="img_16777215">
            <a:extLst>
              <a:ext uri="{FF2B5EF4-FFF2-40B4-BE49-F238E27FC236}">
                <a16:creationId xmlns:a16="http://schemas.microsoft.com/office/drawing/2014/main" id="{883D08C2-05F5-E665-E690-12DD49582196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912796"/>
            <a:ext cx="10800000" cy="2848394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10" name="矩形 9">
            <a:extLst>
              <a:ext uri="{FF2B5EF4-FFF2-40B4-BE49-F238E27FC236}">
                <a16:creationId xmlns:a16="http://schemas.microsoft.com/office/drawing/2014/main" id="{9A8E6ED2-2EA3-3F90-8B21-1570273C6565}"/>
              </a:ext>
            </a:extLst>
          </p:cNvPr>
          <p:cNvSpPr/>
          <p:nvPr/>
        </p:nvSpPr>
        <p:spPr bwMode="white">
          <a:xfrm>
            <a:off x="6424761" y="3970226"/>
            <a:ext cx="266666" cy="219107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7056610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5" grpId="0" animBg="1"/>
      <p:bldP spid="6" grpId="0" animBg="1"/>
      <p:bldP spid="7" grpId="0" animBg="1"/>
      <p:bldP spid="8" grpId="0" animBg="1"/>
      <p:bldP spid="10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>
            <a:extLst>
              <a:ext uri="{FF2B5EF4-FFF2-40B4-BE49-F238E27FC236}">
                <a16:creationId xmlns:a16="http://schemas.microsoft.com/office/drawing/2014/main" id="{7FC1504B-1A7E-6E63-4B12-BE19B1BA71D1}"/>
              </a:ext>
            </a:extLst>
          </p:cNvPr>
          <p:cNvPicPr>
            <a:picLocks noChangeAspect="1"/>
          </p:cNvPicPr>
          <p:nvPr/>
        </p:nvPicPr>
        <p:blipFill>
          <a:blip r:embed="rId2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972000"/>
            <a:ext cx="10800000" cy="1541755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4" name="矩形 3">
            <a:extLst>
              <a:ext uri="{FF2B5EF4-FFF2-40B4-BE49-F238E27FC236}">
                <a16:creationId xmlns:a16="http://schemas.microsoft.com/office/drawing/2014/main" id="{DF84EAC5-6CF7-9B9A-2C68-ED2938460A63}"/>
              </a:ext>
            </a:extLst>
          </p:cNvPr>
          <p:cNvSpPr/>
          <p:nvPr/>
        </p:nvSpPr>
        <p:spPr bwMode="white">
          <a:xfrm>
            <a:off x="5424761" y="1613600"/>
            <a:ext cx="2580952" cy="287283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img_16777215">
            <a:extLst>
              <a:ext uri="{FF2B5EF4-FFF2-40B4-BE49-F238E27FC236}">
                <a16:creationId xmlns:a16="http://schemas.microsoft.com/office/drawing/2014/main" id="{617ED914-50EF-1B59-A9D2-BBEFBE067812}"/>
              </a:ext>
            </a:extLst>
          </p:cNvPr>
          <p:cNvPicPr>
            <a:picLocks noChangeAspect="1"/>
          </p:cNvPicPr>
          <p:nvPr/>
        </p:nvPicPr>
        <p:blipFill>
          <a:blip r:embed="rId3" cstate="print">
            <a:clrChange>
              <a:clrFrom>
                <a:srgbClr val="FFFFFF"/>
              </a:clrFrom>
              <a:clrTo>
                <a:srgbClr val="FFFFFF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0000" y="2491875"/>
            <a:ext cx="10800000" cy="1826980"/>
          </a:xfrm>
          <a:prstGeom prst="rect">
            <a:avLst/>
          </a:prstGeom>
          <a:solidFill>
            <a:schemeClr val="accent1">
              <a:alpha val="0"/>
            </a:schemeClr>
          </a:solidFill>
        </p:spPr>
      </p:pic>
      <p:sp useBgFill="1">
        <p:nvSpPr>
          <p:cNvPr id="6" name="矩形 5">
            <a:extLst>
              <a:ext uri="{FF2B5EF4-FFF2-40B4-BE49-F238E27FC236}">
                <a16:creationId xmlns:a16="http://schemas.microsoft.com/office/drawing/2014/main" id="{374DFD8E-D9C1-0D0E-C9C0-D0AAD6F9EF16}"/>
              </a:ext>
            </a:extLst>
          </p:cNvPr>
          <p:cNvSpPr/>
          <p:nvPr/>
        </p:nvSpPr>
        <p:spPr bwMode="white">
          <a:xfrm>
            <a:off x="8100952" y="2587528"/>
            <a:ext cx="219047" cy="220002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 cap="flat" cmpd="sng" algn="ctr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257805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6" grpId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4MTk1OTY3ODM4ZTg3ZDU5ZmNiYWExM2RhNTY4NDA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1</TotalTime>
  <Words>0</Words>
  <Application>Microsoft Office PowerPoint</Application>
  <PresentationFormat>宽屏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2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8" baseType="lpstr">
      <vt:lpstr>宋体</vt:lpstr>
      <vt:lpstr>Arial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62</cp:revision>
  <dcterms:created xsi:type="dcterms:W3CDTF">2015-09-16T06:44:00Z</dcterms:created>
  <dcterms:modified xsi:type="dcterms:W3CDTF">2023-12-29T11:11:50Z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2052-11.1.0.12358</vt:lpwstr>
  </property>
  <property fmtid="{D5CDD505-2E9C-101B-9397-08002B2CF9AE}" pid="3" name="ICV">
    <vt:lpwstr>0803F182AC044BA3913AF2E555CD301E</vt:lpwstr>
  </property>
</Properties>
</file>