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30" r:id="rId3"/>
    <p:sldId id="329" r:id="rId4"/>
    <p:sldId id="327" r:id="rId5"/>
    <p:sldId id="326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108" y="30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82398CE-8D3A-37FE-9AB0-09135F503417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549" r="56223" b="31855"/>
          <a:stretch/>
        </p:blipFill>
        <p:spPr>
          <a:xfrm>
            <a:off x="3103502" y="1648484"/>
            <a:ext cx="5984996" cy="8203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D9C158E-9C7E-E879-2499-0C1CB96F2E62}"/>
              </a:ext>
            </a:extLst>
          </p:cNvPr>
          <p:cNvSpPr/>
          <p:nvPr/>
        </p:nvSpPr>
        <p:spPr bwMode="white">
          <a:xfrm>
            <a:off x="7320000" y="962450"/>
            <a:ext cx="1142857" cy="85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A90378EE-240D-FAC4-22B4-C4AD9F837DA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8225"/>
          <a:stretch/>
        </p:blipFill>
        <p:spPr>
          <a:xfrm>
            <a:off x="4607536" y="3068960"/>
            <a:ext cx="2976928" cy="19003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2651" y="1268760"/>
            <a:ext cx="10800000" cy="1953671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071664" y="1988840"/>
            <a:ext cx="3600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FF0066"/>
                </a:solidFill>
              </a:rPr>
              <a:t>√</a:t>
            </a:r>
            <a:endParaRPr lang="zh-CN" altLang="en-US" dirty="0">
              <a:solidFill>
                <a:srgbClr val="FF0066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922117" y="1988840"/>
            <a:ext cx="3600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FF0066"/>
                </a:solidFill>
              </a:rPr>
              <a:t>√</a:t>
            </a:r>
            <a:endParaRPr lang="zh-CN" altLang="en-US" dirty="0">
              <a:solidFill>
                <a:srgbClr val="FF0066"/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487488" y="2936020"/>
            <a:ext cx="3600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FF0066"/>
                </a:solidFill>
              </a:rPr>
              <a:t>√</a:t>
            </a:r>
            <a:endParaRPr lang="zh-CN" altLang="en-US" dirty="0">
              <a:solidFill>
                <a:srgbClr val="FF0066"/>
              </a:solidFill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608168" y="2936020"/>
            <a:ext cx="3600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FF0066"/>
                </a:solidFill>
              </a:rPr>
              <a:t>√</a:t>
            </a:r>
            <a:endParaRPr lang="zh-CN" altLang="en-US" dirty="0">
              <a:solidFill>
                <a:srgbClr val="FF00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9906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1" grpId="0"/>
      <p:bldP spid="12" grpId="0"/>
      <p:bldP spid="1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CCEFF1C-8FEA-E9D5-6E38-A61E995F430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962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0" name="img_16777215">
            <a:extLst>
              <a:ext uri="{FF2B5EF4-FFF2-40B4-BE49-F238E27FC236}">
                <a16:creationId xmlns:a16="http://schemas.microsoft.com/office/drawing/2014/main" id="{185AF270-802B-8216-DEC3-1269C339B1E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464" y="3212976"/>
            <a:ext cx="10800000" cy="23801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52216" y="1594449"/>
            <a:ext cx="1260000" cy="654544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398320" y="1584790"/>
            <a:ext cx="1260000" cy="654544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85536" y="2383530"/>
            <a:ext cx="1260000" cy="654544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73435" y="3326848"/>
            <a:ext cx="1872000" cy="642746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02176" y="3323203"/>
            <a:ext cx="1260000" cy="654544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287688" y="4118936"/>
            <a:ext cx="648000" cy="656203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495404" y="4129219"/>
            <a:ext cx="648000" cy="656203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71511" y="4907216"/>
            <a:ext cx="1260000" cy="6545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787910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B4D580A-A740-1825-618E-A232A60A505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356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34741BA-6F0D-EEE1-8D9B-9E29206B8683}"/>
              </a:ext>
            </a:extLst>
          </p:cNvPr>
          <p:cNvSpPr/>
          <p:nvPr/>
        </p:nvSpPr>
        <p:spPr bwMode="white">
          <a:xfrm>
            <a:off x="7358095" y="2134983"/>
            <a:ext cx="352380" cy="2955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B81C91A-EF37-F38C-5BE2-73288735F351}"/>
              </a:ext>
            </a:extLst>
          </p:cNvPr>
          <p:cNvSpPr/>
          <p:nvPr/>
        </p:nvSpPr>
        <p:spPr bwMode="white">
          <a:xfrm>
            <a:off x="8262857" y="2621149"/>
            <a:ext cx="352380" cy="2955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D5A8384-A008-0271-69F0-1D792483EB7B}"/>
              </a:ext>
            </a:extLst>
          </p:cNvPr>
          <p:cNvSpPr/>
          <p:nvPr/>
        </p:nvSpPr>
        <p:spPr bwMode="white">
          <a:xfrm>
            <a:off x="7653333" y="3097781"/>
            <a:ext cx="352380" cy="2955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15298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FBB6713-D9F8-2A2C-446D-526804782A8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579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1BB5423-9610-6C82-D4F2-806FF2D39501}"/>
              </a:ext>
            </a:extLst>
          </p:cNvPr>
          <p:cNvSpPr/>
          <p:nvPr/>
        </p:nvSpPr>
        <p:spPr bwMode="white">
          <a:xfrm>
            <a:off x="4815238" y="2591549"/>
            <a:ext cx="628571" cy="2572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B98EA07-3F6C-118B-DCDA-D096323A2FA4}"/>
              </a:ext>
            </a:extLst>
          </p:cNvPr>
          <p:cNvSpPr/>
          <p:nvPr/>
        </p:nvSpPr>
        <p:spPr bwMode="white">
          <a:xfrm>
            <a:off x="9424761" y="2582022"/>
            <a:ext cx="342858" cy="2762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959DA5A-0A10-614D-CB92-83F8FEB80BB2}"/>
              </a:ext>
            </a:extLst>
          </p:cNvPr>
          <p:cNvSpPr/>
          <p:nvPr/>
        </p:nvSpPr>
        <p:spPr bwMode="white">
          <a:xfrm>
            <a:off x="10662857" y="2572495"/>
            <a:ext cx="352380" cy="2953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BEB8A54-FE87-83E2-ABA4-4789CE63816E}"/>
              </a:ext>
            </a:extLst>
          </p:cNvPr>
          <p:cNvSpPr/>
          <p:nvPr/>
        </p:nvSpPr>
        <p:spPr bwMode="white">
          <a:xfrm>
            <a:off x="1339047" y="3077414"/>
            <a:ext cx="285714" cy="2667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7B1C7B4-AD45-E977-74C4-271A7A009628}"/>
              </a:ext>
            </a:extLst>
          </p:cNvPr>
          <p:cNvSpPr/>
          <p:nvPr/>
        </p:nvSpPr>
        <p:spPr bwMode="white">
          <a:xfrm>
            <a:off x="2386666" y="3058360"/>
            <a:ext cx="333333" cy="2953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>
            <a:extLst>
              <a:ext uri="{FF2B5EF4-FFF2-40B4-BE49-F238E27FC236}">
                <a16:creationId xmlns:a16="http://schemas.microsoft.com/office/drawing/2014/main" id="{5C35F8C5-B31A-0550-BF57-7292E9209E9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462530"/>
            <a:ext cx="10800000" cy="19056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2F939A2-013A-7F19-3365-700E58A6A47C}"/>
              </a:ext>
            </a:extLst>
          </p:cNvPr>
          <p:cNvSpPr/>
          <p:nvPr/>
        </p:nvSpPr>
        <p:spPr bwMode="white">
          <a:xfrm>
            <a:off x="2967619" y="4072339"/>
            <a:ext cx="600000" cy="2763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5F8DE2D2-1A3C-D7F0-AB85-830264111395}"/>
              </a:ext>
            </a:extLst>
          </p:cNvPr>
          <p:cNvSpPr/>
          <p:nvPr/>
        </p:nvSpPr>
        <p:spPr bwMode="white">
          <a:xfrm>
            <a:off x="8615238" y="4062810"/>
            <a:ext cx="1780951" cy="2953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E04E1F13-3D56-49EF-6D79-88DFCAE70487}"/>
              </a:ext>
            </a:extLst>
          </p:cNvPr>
          <p:cNvSpPr/>
          <p:nvPr/>
        </p:nvSpPr>
        <p:spPr bwMode="white">
          <a:xfrm>
            <a:off x="3948571" y="4577337"/>
            <a:ext cx="219047" cy="2286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847931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10" grpId="0" animBg="1"/>
      <p:bldP spid="11" grpId="0" animBg="1"/>
      <p:bldP spid="12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47</TotalTime>
  <Words>4</Words>
  <Application>Microsoft Office PowerPoint</Application>
  <PresentationFormat>宽屏</PresentationFormat>
  <Paragraphs>4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8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65</cp:revision>
  <dcterms:created xsi:type="dcterms:W3CDTF">2015-09-16T06:44:00Z</dcterms:created>
  <dcterms:modified xsi:type="dcterms:W3CDTF">2024-01-02T11:07:56Z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