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1" r:id="rId3"/>
    <p:sldId id="330" r:id="rId4"/>
    <p:sldId id="329" r:id="rId5"/>
    <p:sldId id="327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85D016-35DA-0FFC-724F-7BEEA217E9A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59" b="13731"/>
          <a:stretch/>
        </p:blipFill>
        <p:spPr>
          <a:xfrm>
            <a:off x="4427516" y="2456492"/>
            <a:ext cx="3336968" cy="19450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C14173-1CD5-9998-79E6-BEE1AF930A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823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8048" y="1484783"/>
            <a:ext cx="1242000" cy="66120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25728" y="2176135"/>
            <a:ext cx="1242000" cy="66120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0120" y="2182819"/>
            <a:ext cx="1242000" cy="661208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554379" y="2884752"/>
            <a:ext cx="2520000" cy="6847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77058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39AEA6-CBBC-8525-7B6A-6EE8E316A3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0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26152E-D521-A181-CA92-457486BF0158}"/>
              </a:ext>
            </a:extLst>
          </p:cNvPr>
          <p:cNvSpPr/>
          <p:nvPr/>
        </p:nvSpPr>
        <p:spPr bwMode="white">
          <a:xfrm>
            <a:off x="1539047" y="1467469"/>
            <a:ext cx="619047" cy="25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43F5D9-63DB-57FC-D444-DA425B540CD8}"/>
              </a:ext>
            </a:extLst>
          </p:cNvPr>
          <p:cNvSpPr/>
          <p:nvPr/>
        </p:nvSpPr>
        <p:spPr bwMode="white">
          <a:xfrm>
            <a:off x="4843809" y="1457941"/>
            <a:ext cx="628571" cy="285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4B50B8-7443-1F39-6FAD-785CDA8178C8}"/>
              </a:ext>
            </a:extLst>
          </p:cNvPr>
          <p:cNvSpPr/>
          <p:nvPr/>
        </p:nvSpPr>
        <p:spPr bwMode="white">
          <a:xfrm>
            <a:off x="8158095" y="1476998"/>
            <a:ext cx="609523" cy="25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FC577B2-A4E5-D64F-AB76-1C25597903A6}"/>
              </a:ext>
            </a:extLst>
          </p:cNvPr>
          <p:cNvSpPr/>
          <p:nvPr/>
        </p:nvSpPr>
        <p:spPr bwMode="white">
          <a:xfrm>
            <a:off x="1510476" y="1858128"/>
            <a:ext cx="638095" cy="25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4F4CA96-F57D-D8A7-6F76-7B57F09FDF1C}"/>
              </a:ext>
            </a:extLst>
          </p:cNvPr>
          <p:cNvSpPr/>
          <p:nvPr/>
        </p:nvSpPr>
        <p:spPr bwMode="white">
          <a:xfrm>
            <a:off x="4834285" y="1848600"/>
            <a:ext cx="628571" cy="276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BD796A2-8159-D1D5-3390-53085D5AEBC7}"/>
              </a:ext>
            </a:extLst>
          </p:cNvPr>
          <p:cNvSpPr/>
          <p:nvPr/>
        </p:nvSpPr>
        <p:spPr bwMode="white">
          <a:xfrm>
            <a:off x="8158095" y="1848600"/>
            <a:ext cx="600000" cy="276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F05590A-6BAB-BDFB-E555-166F6334400B}"/>
              </a:ext>
            </a:extLst>
          </p:cNvPr>
          <p:cNvSpPr/>
          <p:nvPr/>
        </p:nvSpPr>
        <p:spPr bwMode="white">
          <a:xfrm>
            <a:off x="4491428" y="3287369"/>
            <a:ext cx="628571" cy="2572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5568229-16B3-0C7C-7C65-8D0B6BEF38A7}"/>
              </a:ext>
            </a:extLst>
          </p:cNvPr>
          <p:cNvSpPr/>
          <p:nvPr/>
        </p:nvSpPr>
        <p:spPr bwMode="white">
          <a:xfrm>
            <a:off x="2691428" y="3658971"/>
            <a:ext cx="619047" cy="2953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4344AA4-ECD0-1378-26C8-3D80FEAE930B}"/>
              </a:ext>
            </a:extLst>
          </p:cNvPr>
          <p:cNvSpPr/>
          <p:nvPr/>
        </p:nvSpPr>
        <p:spPr bwMode="white">
          <a:xfrm>
            <a:off x="3881904" y="4049630"/>
            <a:ext cx="638095" cy="2763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0007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BC8964F-BE6A-9824-E165-4837E227AF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28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F98A1D-68E4-AEED-C304-C5D870824D87}"/>
              </a:ext>
            </a:extLst>
          </p:cNvPr>
          <p:cNvSpPr/>
          <p:nvPr/>
        </p:nvSpPr>
        <p:spPr bwMode="white">
          <a:xfrm>
            <a:off x="1320000" y="1829408"/>
            <a:ext cx="1676190" cy="2953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BAEA443-C192-4FB8-5E1D-ECDBE617F09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0888"/>
            <a:ext cx="10800000" cy="23023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CA5271D-0D98-901D-64FA-AC0FC2D32523}"/>
              </a:ext>
            </a:extLst>
          </p:cNvPr>
          <p:cNvSpPr/>
          <p:nvPr/>
        </p:nvSpPr>
        <p:spPr bwMode="white">
          <a:xfrm>
            <a:off x="1329523" y="3204257"/>
            <a:ext cx="10228571" cy="2961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54E828-797A-1C58-2E0D-8624227C7D2F}"/>
              </a:ext>
            </a:extLst>
          </p:cNvPr>
          <p:cNvSpPr/>
          <p:nvPr/>
        </p:nvSpPr>
        <p:spPr bwMode="white">
          <a:xfrm>
            <a:off x="1024761" y="3605494"/>
            <a:ext cx="1047619" cy="277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5F0D98F-9393-C470-67BF-938B1742EDAA}"/>
              </a:ext>
            </a:extLst>
          </p:cNvPr>
          <p:cNvSpPr/>
          <p:nvPr/>
        </p:nvSpPr>
        <p:spPr bwMode="white">
          <a:xfrm>
            <a:off x="1310476" y="4360203"/>
            <a:ext cx="5295238" cy="305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84164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6A8E4D-0000-138B-FD49-6BFE3A42853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6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BE0570F-2E7D-274D-B054-8B5F7E2C1C4E}"/>
              </a:ext>
            </a:extLst>
          </p:cNvPr>
          <p:cNvSpPr/>
          <p:nvPr/>
        </p:nvSpPr>
        <p:spPr bwMode="white">
          <a:xfrm>
            <a:off x="6796190" y="1868827"/>
            <a:ext cx="266666" cy="2289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528EC8B-8B6F-86BF-538E-6952959F268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08766"/>
            <a:ext cx="10800000" cy="15867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851EE08-3761-08CA-F6E3-542ACA9F5332}"/>
              </a:ext>
            </a:extLst>
          </p:cNvPr>
          <p:cNvSpPr/>
          <p:nvPr/>
        </p:nvSpPr>
        <p:spPr bwMode="white">
          <a:xfrm>
            <a:off x="4634285" y="3377143"/>
            <a:ext cx="628571" cy="2867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885E49-3437-D800-DA4D-5A040FE15CA9}"/>
              </a:ext>
            </a:extLst>
          </p:cNvPr>
          <p:cNvSpPr/>
          <p:nvPr/>
        </p:nvSpPr>
        <p:spPr bwMode="white">
          <a:xfrm>
            <a:off x="6758095" y="3386702"/>
            <a:ext cx="600000" cy="27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A457075-6346-2702-531E-5721956FF614}"/>
              </a:ext>
            </a:extLst>
          </p:cNvPr>
          <p:cNvSpPr/>
          <p:nvPr/>
        </p:nvSpPr>
        <p:spPr bwMode="white">
          <a:xfrm>
            <a:off x="8253333" y="3377143"/>
            <a:ext cx="638095" cy="27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5C6BE3A-C47A-5FB3-4F78-D3E5365853E8}"/>
              </a:ext>
            </a:extLst>
          </p:cNvPr>
          <p:cNvSpPr/>
          <p:nvPr/>
        </p:nvSpPr>
        <p:spPr bwMode="white">
          <a:xfrm>
            <a:off x="10062857" y="3377143"/>
            <a:ext cx="628571" cy="277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3C43131-7391-995E-E5D2-8A77D4A68FF1}"/>
              </a:ext>
            </a:extLst>
          </p:cNvPr>
          <p:cNvSpPr/>
          <p:nvPr/>
        </p:nvSpPr>
        <p:spPr bwMode="white">
          <a:xfrm>
            <a:off x="10805714" y="3759492"/>
            <a:ext cx="600000" cy="29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3C4710D-BFFF-6528-36A5-ED3DBFFC8B01}"/>
              </a:ext>
            </a:extLst>
          </p:cNvPr>
          <p:cNvSpPr/>
          <p:nvPr/>
        </p:nvSpPr>
        <p:spPr bwMode="white">
          <a:xfrm>
            <a:off x="1015238" y="4141841"/>
            <a:ext cx="1990476" cy="2963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929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C4F4A7-BBF4-B10A-F1F7-10605FFA25E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63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E2962D5-3C1A-45FD-625B-9E31324AF361}"/>
              </a:ext>
            </a:extLst>
          </p:cNvPr>
          <p:cNvSpPr/>
          <p:nvPr/>
        </p:nvSpPr>
        <p:spPr bwMode="white">
          <a:xfrm>
            <a:off x="8758095" y="1076863"/>
            <a:ext cx="990476" cy="2287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4227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2023-12-30T00:55:44Z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