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33" r:id="rId3"/>
    <p:sldId id="332" r:id="rId4"/>
    <p:sldId id="331" r:id="rId5"/>
    <p:sldId id="326" r:id="rId6"/>
    <p:sldId id="325" r:id="rId7"/>
  </p:sldIdLst>
  <p:sldSz cx="12192000" cy="6858000"/>
  <p:notesSz cx="6858000" cy="9144000"/>
  <p:custDataLst>
    <p:tags r:id="rId8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5" d="100"/>
          <a:sy n="105" d="100"/>
        </p:scale>
        <p:origin x="540" y="10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ags" Target="tags/tag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43066533-DFF4-D479-19FE-5908369A20B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0891" b="27275"/>
          <a:stretch/>
        </p:blipFill>
        <p:spPr>
          <a:xfrm>
            <a:off x="3629942" y="2857300"/>
            <a:ext cx="4932116" cy="114340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" name="图片 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223792" y="1574680"/>
            <a:ext cx="3571429" cy="5161905"/>
          </a:xfrm>
          <a:prstGeom prst="rect">
            <a:avLst/>
          </a:prstGeom>
        </p:spPr>
      </p:pic>
      <p:pic>
        <p:nvPicPr>
          <p:cNvPr id="8" name="img_16777215">
            <a:extLst>
              <a:ext uri="{FF2B5EF4-FFF2-40B4-BE49-F238E27FC236}">
                <a16:creationId xmlns:a16="http://schemas.microsoft.com/office/drawing/2014/main" id="{DFD72AE9-E064-4549-3410-F0F1836978AA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7560" b="8398"/>
          <a:stretch/>
        </p:blipFill>
        <p:spPr>
          <a:xfrm>
            <a:off x="5159896" y="161202"/>
            <a:ext cx="1872208" cy="141694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976073768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16010" y="670333"/>
            <a:ext cx="1933333" cy="1047619"/>
          </a:xfrm>
          <a:prstGeom prst="rect">
            <a:avLst/>
          </a:prstGeom>
        </p:spPr>
      </p:pic>
      <p:pic>
        <p:nvPicPr>
          <p:cNvPr id="4" name="图片 3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00762" y="1916832"/>
            <a:ext cx="3590476" cy="452380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8011367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319809" y="1124744"/>
            <a:ext cx="3552381" cy="1790476"/>
          </a:xfrm>
          <a:prstGeom prst="rect">
            <a:avLst/>
          </a:prstGeom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77004143-78F0-EF1B-E59C-16E818682CAE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2943796"/>
            <a:ext cx="10800000" cy="107922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EE28526-4A52-7A2C-8F47-744AFE29F3F4}"/>
              </a:ext>
            </a:extLst>
          </p:cNvPr>
          <p:cNvSpPr/>
          <p:nvPr/>
        </p:nvSpPr>
        <p:spPr bwMode="white">
          <a:xfrm>
            <a:off x="5324571" y="3096607"/>
            <a:ext cx="323809" cy="2101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EB4A87B-C011-55CD-127A-70976AFA4628}"/>
              </a:ext>
            </a:extLst>
          </p:cNvPr>
          <p:cNvSpPr/>
          <p:nvPr/>
        </p:nvSpPr>
        <p:spPr bwMode="white">
          <a:xfrm>
            <a:off x="10543619" y="3058404"/>
            <a:ext cx="323809" cy="29607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58205F0-056C-7DB3-9A91-E80607454E0A}"/>
              </a:ext>
            </a:extLst>
          </p:cNvPr>
          <p:cNvSpPr/>
          <p:nvPr/>
        </p:nvSpPr>
        <p:spPr bwMode="white">
          <a:xfrm>
            <a:off x="1267428" y="3631446"/>
            <a:ext cx="352380" cy="2674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2544B645-56A9-7470-82C0-D05C35D368F0}"/>
              </a:ext>
            </a:extLst>
          </p:cNvPr>
          <p:cNvSpPr/>
          <p:nvPr/>
        </p:nvSpPr>
        <p:spPr bwMode="white">
          <a:xfrm>
            <a:off x="2255577" y="3631446"/>
            <a:ext cx="392804" cy="25786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280D6DAB-7BBD-F0A4-5849-D72863B61ED0}"/>
              </a:ext>
            </a:extLst>
          </p:cNvPr>
          <p:cNvSpPr/>
          <p:nvPr/>
        </p:nvSpPr>
        <p:spPr bwMode="white">
          <a:xfrm>
            <a:off x="3381714" y="3631446"/>
            <a:ext cx="285714" cy="26741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7A4DC681-44C0-D841-2FB5-E896F4001E42}"/>
              </a:ext>
            </a:extLst>
          </p:cNvPr>
          <p:cNvSpPr/>
          <p:nvPr/>
        </p:nvSpPr>
        <p:spPr bwMode="white">
          <a:xfrm>
            <a:off x="4429333" y="3650547"/>
            <a:ext cx="304761" cy="24831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76445D16-BE27-BC1B-D489-E02B311D5E85}"/>
              </a:ext>
            </a:extLst>
          </p:cNvPr>
          <p:cNvSpPr/>
          <p:nvPr/>
        </p:nvSpPr>
        <p:spPr bwMode="white">
          <a:xfrm>
            <a:off x="5753142" y="3717402"/>
            <a:ext cx="523809" cy="22921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0985290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3EA3448-7052-35D6-FC92-018812C7090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535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65829E45-E2E4-379C-32CB-458AB5A41782}"/>
              </a:ext>
            </a:extLst>
          </p:cNvPr>
          <p:cNvSpPr/>
          <p:nvPr/>
        </p:nvSpPr>
        <p:spPr bwMode="white">
          <a:xfrm>
            <a:off x="2120000" y="2326700"/>
            <a:ext cx="219047" cy="21942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902971C-0593-D4B3-8B3D-B60DCA6A938B}"/>
              </a:ext>
            </a:extLst>
          </p:cNvPr>
          <p:cNvSpPr/>
          <p:nvPr/>
        </p:nvSpPr>
        <p:spPr bwMode="white">
          <a:xfrm>
            <a:off x="7005714" y="3442898"/>
            <a:ext cx="2476190" cy="28620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AB96A0BF-8AA5-A6FB-6CB1-AE63A20116E1}"/>
              </a:ext>
            </a:extLst>
          </p:cNvPr>
          <p:cNvSpPr/>
          <p:nvPr/>
        </p:nvSpPr>
        <p:spPr bwMode="white">
          <a:xfrm>
            <a:off x="2500952" y="4015306"/>
            <a:ext cx="1514285" cy="2671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567816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7B15E71-B924-F863-DF1C-A945EC76456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2141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C4519CBF-8278-1629-E73A-EF4706F123F8}"/>
              </a:ext>
            </a:extLst>
          </p:cNvPr>
          <p:cNvSpPr/>
          <p:nvPr/>
        </p:nvSpPr>
        <p:spPr bwMode="white">
          <a:xfrm>
            <a:off x="1300952" y="1686885"/>
            <a:ext cx="5257142" cy="295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CDAFFC65-3AC1-BA0C-6A63-840D9AE7D245}"/>
              </a:ext>
            </a:extLst>
          </p:cNvPr>
          <p:cNvSpPr/>
          <p:nvPr/>
        </p:nvSpPr>
        <p:spPr bwMode="white">
          <a:xfrm>
            <a:off x="1310476" y="2840233"/>
            <a:ext cx="10047619" cy="2954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58C35E03-910A-7C18-4BA4-0EDF6995AB36}"/>
              </a:ext>
            </a:extLst>
          </p:cNvPr>
          <p:cNvSpPr/>
          <p:nvPr/>
        </p:nvSpPr>
        <p:spPr bwMode="white">
          <a:xfrm>
            <a:off x="996190" y="3412141"/>
            <a:ext cx="1676190" cy="2859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9841955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46</TotalTime>
  <Words>0</Words>
  <Application>Microsoft Office PowerPoint</Application>
  <PresentationFormat>宽屏</PresentationFormat>
  <Paragraphs>0</Paragraphs>
  <Slides>6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9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63</cp:revision>
  <dcterms:created xsi:type="dcterms:W3CDTF">2015-09-16T06:44:00Z</dcterms:created>
  <dcterms:modified xsi:type="dcterms:W3CDTF">2023-12-29T12:28:28Z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