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8" r:id="rId3"/>
    <p:sldId id="327" r:id="rId4"/>
    <p:sldId id="325" r:id="rId5"/>
  </p:sldIdLst>
  <p:sldSz cx="12192000" cy="6858000"/>
  <p:notesSz cx="6858000" cy="9144000"/>
  <p:custDataLst>
    <p:tags r:id="rId6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1164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gs" Target="tags/tag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CA67546-7238-D006-440B-8A0585DF5B9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4893" b="12193"/>
          <a:stretch/>
        </p:blipFill>
        <p:spPr>
          <a:xfrm>
            <a:off x="4511824" y="2301874"/>
            <a:ext cx="3168352" cy="22542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4C8F3A2-4843-D2C0-416C-865BB20745E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95845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1EDC6A9D-C951-2A5B-7656-68A7AD877A74}"/>
              </a:ext>
            </a:extLst>
          </p:cNvPr>
          <p:cNvSpPr/>
          <p:nvPr/>
        </p:nvSpPr>
        <p:spPr bwMode="white">
          <a:xfrm>
            <a:off x="6329523" y="1095999"/>
            <a:ext cx="266666" cy="21938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256580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A4CAC77-5A91-91E4-C5BB-D60FCA98E5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1220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917472" y="1906547"/>
            <a:ext cx="1260000" cy="640216"/>
          </a:xfrm>
          <a:prstGeom prst="rect">
            <a:avLst/>
          </a:prstGeom>
        </p:spPr>
      </p:pic>
      <p:pic>
        <p:nvPicPr>
          <p:cNvPr id="15" name="图片 1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392144" y="1921419"/>
            <a:ext cx="1260000" cy="640216"/>
          </a:xfrm>
          <a:prstGeom prst="rect">
            <a:avLst/>
          </a:prstGeom>
        </p:spPr>
      </p:pic>
      <p:pic>
        <p:nvPicPr>
          <p:cNvPr id="16" name="图片 1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0704512" y="1908434"/>
            <a:ext cx="673200" cy="666186"/>
          </a:xfrm>
          <a:prstGeom prst="rect">
            <a:avLst/>
          </a:prstGeom>
        </p:spPr>
      </p:pic>
      <p:pic>
        <p:nvPicPr>
          <p:cNvPr id="17" name="图片 16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1173168" y="3050187"/>
            <a:ext cx="673200" cy="666186"/>
          </a:xfrm>
          <a:prstGeom prst="rect">
            <a:avLst/>
          </a:prstGeom>
        </p:spPr>
      </p:pic>
      <p:pic>
        <p:nvPicPr>
          <p:cNvPr id="18" name="图片 17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8022144" y="3063172"/>
            <a:ext cx="1260000" cy="640216"/>
          </a:xfrm>
          <a:prstGeom prst="rect">
            <a:avLst/>
          </a:prstGeom>
        </p:spPr>
      </p:pic>
      <p:pic>
        <p:nvPicPr>
          <p:cNvPr id="19" name="img_16777215">
            <a:extLst>
              <a:ext uri="{FF2B5EF4-FFF2-40B4-BE49-F238E27FC236}">
                <a16:creationId xmlns:a16="http://schemas.microsoft.com/office/drawing/2014/main" id="{A6EDB620-D9B6-CB86-7F24-3550D90A92BF}"/>
              </a:ext>
            </a:extLst>
          </p:cNvPr>
          <p:cNvPicPr>
            <a:picLocks noChangeAspect="1"/>
          </p:cNvPicPr>
          <p:nvPr/>
        </p:nvPicPr>
        <p:blipFill>
          <a:blip r:embed="rId5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89040"/>
            <a:ext cx="10800000" cy="257087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20" name="矩形 19">
            <a:extLst>
              <a:ext uri="{FF2B5EF4-FFF2-40B4-BE49-F238E27FC236}">
                <a16:creationId xmlns:a16="http://schemas.microsoft.com/office/drawing/2014/main" id="{F178DB56-F999-FED0-6BFF-DEED09AD7796}"/>
              </a:ext>
            </a:extLst>
          </p:cNvPr>
          <p:cNvSpPr/>
          <p:nvPr/>
        </p:nvSpPr>
        <p:spPr bwMode="white">
          <a:xfrm>
            <a:off x="4510476" y="4840328"/>
            <a:ext cx="1190476" cy="26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1" name="矩形 20">
            <a:extLst>
              <a:ext uri="{FF2B5EF4-FFF2-40B4-BE49-F238E27FC236}">
                <a16:creationId xmlns:a16="http://schemas.microsoft.com/office/drawing/2014/main" id="{8980679B-DD8B-760C-63E5-B4D9FC01F93C}"/>
              </a:ext>
            </a:extLst>
          </p:cNvPr>
          <p:cNvSpPr/>
          <p:nvPr/>
        </p:nvSpPr>
        <p:spPr bwMode="white">
          <a:xfrm>
            <a:off x="6596190" y="4840328"/>
            <a:ext cx="1199999" cy="27715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2" name="矩形 21">
            <a:extLst>
              <a:ext uri="{FF2B5EF4-FFF2-40B4-BE49-F238E27FC236}">
                <a16:creationId xmlns:a16="http://schemas.microsoft.com/office/drawing/2014/main" id="{7083F469-E869-E7EB-F671-4CE67B404632}"/>
              </a:ext>
            </a:extLst>
          </p:cNvPr>
          <p:cNvSpPr/>
          <p:nvPr/>
        </p:nvSpPr>
        <p:spPr bwMode="white">
          <a:xfrm>
            <a:off x="8691428" y="4849885"/>
            <a:ext cx="1219047" cy="2580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3" name="矩形 22">
            <a:extLst>
              <a:ext uri="{FF2B5EF4-FFF2-40B4-BE49-F238E27FC236}">
                <a16:creationId xmlns:a16="http://schemas.microsoft.com/office/drawing/2014/main" id="{96E4FD9D-1363-C00B-6D2D-186C5326E0E9}"/>
              </a:ext>
            </a:extLst>
          </p:cNvPr>
          <p:cNvSpPr/>
          <p:nvPr/>
        </p:nvSpPr>
        <p:spPr bwMode="white">
          <a:xfrm>
            <a:off x="4529523" y="5681359"/>
            <a:ext cx="1228571" cy="29627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>
            <a:extLst>
              <a:ext uri="{FF2B5EF4-FFF2-40B4-BE49-F238E27FC236}">
                <a16:creationId xmlns:a16="http://schemas.microsoft.com/office/drawing/2014/main" id="{29A93416-19E7-2CE0-7915-83ACE29B5E0C}"/>
              </a:ext>
            </a:extLst>
          </p:cNvPr>
          <p:cNvSpPr/>
          <p:nvPr/>
        </p:nvSpPr>
        <p:spPr bwMode="white">
          <a:xfrm>
            <a:off x="6634285" y="5681359"/>
            <a:ext cx="1228571" cy="2676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5" name="矩形 24">
            <a:extLst>
              <a:ext uri="{FF2B5EF4-FFF2-40B4-BE49-F238E27FC236}">
                <a16:creationId xmlns:a16="http://schemas.microsoft.com/office/drawing/2014/main" id="{A2959D3E-1B8B-7B25-6A93-D144A3FA6B9D}"/>
              </a:ext>
            </a:extLst>
          </p:cNvPr>
          <p:cNvSpPr/>
          <p:nvPr/>
        </p:nvSpPr>
        <p:spPr bwMode="white">
          <a:xfrm>
            <a:off x="8739047" y="5700473"/>
            <a:ext cx="1209523" cy="23892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10996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5" presetID="1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9" fill="hold">
                      <p:stCondLst>
                        <p:cond delay="indefinite"/>
                      </p:stCondLst>
                      <p:childTnLst>
                        <p:par>
                          <p:cTn id="30" fill="hold">
                            <p:stCondLst>
                              <p:cond delay="0"/>
                            </p:stCondLst>
                            <p:childTnLst>
                              <p:par>
                                <p:cTn id="3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7" fill="hold">
                      <p:stCondLst>
                        <p:cond delay="indefinite"/>
                      </p:stCondLst>
                      <p:childTnLst>
                        <p:par>
                          <p:cTn id="38" fill="hold">
                            <p:stCondLst>
                              <p:cond delay="0"/>
                            </p:stCondLst>
                            <p:childTnLst>
                              <p:par>
                                <p:cTn id="3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0" grpId="0" animBg="1"/>
      <p:bldP spid="21" grpId="0" animBg="1"/>
      <p:bldP spid="22" grpId="0" animBg="1"/>
      <p:bldP spid="23" grpId="0" animBg="1"/>
      <p:bldP spid="24" grpId="0" animBg="1"/>
      <p:bldP spid="25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B041950-253D-9B28-47BC-E7BFE9D16538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40124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6736513-CF6D-1CB7-32B1-78F5F40B8CA3}"/>
              </a:ext>
            </a:extLst>
          </p:cNvPr>
          <p:cNvSpPr/>
          <p:nvPr/>
        </p:nvSpPr>
        <p:spPr bwMode="white">
          <a:xfrm>
            <a:off x="4520000" y="2897199"/>
            <a:ext cx="647619" cy="25732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5B786321-B8DD-63A9-56C7-9D521EBDD9A3}"/>
              </a:ext>
            </a:extLst>
          </p:cNvPr>
          <p:cNvSpPr/>
          <p:nvPr/>
        </p:nvSpPr>
        <p:spPr bwMode="white">
          <a:xfrm>
            <a:off x="6834285" y="2897199"/>
            <a:ext cx="2542857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33647862-C401-1A4E-613B-A64DFB71D69E}"/>
              </a:ext>
            </a:extLst>
          </p:cNvPr>
          <p:cNvSpPr/>
          <p:nvPr/>
        </p:nvSpPr>
        <p:spPr bwMode="white">
          <a:xfrm>
            <a:off x="3148571" y="3735899"/>
            <a:ext cx="1238095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0AC7F6F-1D47-A411-DA06-8D850713D3DA}"/>
              </a:ext>
            </a:extLst>
          </p:cNvPr>
          <p:cNvSpPr/>
          <p:nvPr/>
        </p:nvSpPr>
        <p:spPr bwMode="white">
          <a:xfrm>
            <a:off x="1815238" y="4574600"/>
            <a:ext cx="628571" cy="26685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181F45CD-8C08-7412-138E-C8989A5F90CC}"/>
              </a:ext>
            </a:extLst>
          </p:cNvPr>
          <p:cNvSpPr/>
          <p:nvPr/>
        </p:nvSpPr>
        <p:spPr bwMode="white">
          <a:xfrm>
            <a:off x="4643809" y="4574600"/>
            <a:ext cx="342857" cy="2859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7496A42-4F93-1108-A724-CDDB1D2D6CA7}"/>
              </a:ext>
            </a:extLst>
          </p:cNvPr>
          <p:cNvSpPr/>
          <p:nvPr/>
        </p:nvSpPr>
        <p:spPr bwMode="white">
          <a:xfrm>
            <a:off x="6158095" y="4612722"/>
            <a:ext cx="295238" cy="2192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231458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</TotalTime>
  <Words>0</Words>
  <Application>Microsoft Office PowerPoint</Application>
  <PresentationFormat>宽屏</PresentationFormat>
  <Paragraphs>0</Paragraphs>
  <Slides>4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4</vt:i4>
      </vt:variant>
    </vt:vector>
  </HeadingPairs>
  <TitlesOfParts>
    <vt:vector size="7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2023-12-30T14:02:48Z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