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4" r:id="rId5"/>
    <p:sldId id="332" r:id="rId6"/>
    <p:sldId id="331" r:id="rId7"/>
    <p:sldId id="329" r:id="rId8"/>
    <p:sldId id="328" r:id="rId9"/>
    <p:sldId id="326" r:id="rId10"/>
    <p:sldId id="325" r:id="rId11"/>
  </p:sldIdLst>
  <p:sldSz cx="12192000" cy="6858000"/>
  <p:notesSz cx="6858000" cy="9144000"/>
  <p:custDataLst>
    <p:tags r:id="rId12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gs" Target="tags/tag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192DDF2-4891-79C0-1A62-35144B9491C8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8973"/>
          <a:stretch/>
        </p:blipFill>
        <p:spPr>
          <a:xfrm>
            <a:off x="3316121" y="2924944"/>
            <a:ext cx="5559758" cy="90686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E3C61AC-C5EE-52EA-917B-5116234FA8B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623713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26B07B-86C5-40DE-7FC7-1E34B3DC766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7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372240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AB64827-AE26-AC1A-8956-EAEA660765E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6147184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F8EE35-7FDE-FA3F-5977-D4D2178E4C5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CD40142-3138-9622-7C33-B0CD7F0F4BC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193850"/>
            <a:ext cx="10800000" cy="232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828924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E18756A-DC60-81D9-0227-BCF1189EEBA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526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1994693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7AEDE8-B6EB-EE31-7A23-B4F520CEE19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310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93072B5-5D9D-52F6-D2AF-2E5B48EB1B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00761"/>
            <a:ext cx="10800000" cy="152248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44637793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3EFB0F3-CA5D-A11A-E914-818C417B26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6680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061995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D5646E-3ACE-F490-10A8-73C2B76B5C1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0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4B7FC987-AE01-F216-4C6E-A73B2A445B6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72" y="2997305"/>
            <a:ext cx="10800000" cy="19695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61339423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38A835-B7F3-F83D-BA0C-4FB4EBECF8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5160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400655297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10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3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2023-12-29T08:46:18Z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