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0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png"/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Relationship Id="rId5" Type="http://schemas.openxmlformats.org/officeDocument/2006/relationships/image" Target="../media/image8.png"/><Relationship Id="rId4" Type="http://schemas.openxmlformats.org/officeDocument/2006/relationships/image" Target="../media/image7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.png"/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91987D0-4272-FA69-6750-C25F08A40049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0226"/>
          <a:stretch/>
        </p:blipFill>
        <p:spPr>
          <a:xfrm>
            <a:off x="4296000" y="1988840"/>
            <a:ext cx="3600000" cy="10395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8" name="img_16777215">
            <a:extLst>
              <a:ext uri="{FF2B5EF4-FFF2-40B4-BE49-F238E27FC236}">
                <a16:creationId xmlns:a16="http://schemas.microsoft.com/office/drawing/2014/main" id="{031D7564-594A-38AF-5A80-C32C04B85D7F}"/>
              </a:ext>
            </a:extLst>
          </p:cNvPr>
          <p:cNvPicPr>
            <a:picLocks noChangeAspect="1"/>
          </p:cNvPicPr>
          <p:nvPr/>
        </p:nvPicPr>
        <p:blipFill rotWithShape="1"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1" r="87984"/>
          <a:stretch/>
        </p:blipFill>
        <p:spPr>
          <a:xfrm>
            <a:off x="4907948" y="3429000"/>
            <a:ext cx="2376104" cy="1167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C200295-35C0-5A4C-5FCF-4350A9149E6B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48394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2C68C88C-D70F-5FF8-7E23-3AC5EC2164D2}"/>
              </a:ext>
            </a:extLst>
          </p:cNvPr>
          <p:cNvSpPr/>
          <p:nvPr/>
        </p:nvSpPr>
        <p:spPr bwMode="white">
          <a:xfrm>
            <a:off x="6053333" y="1153902"/>
            <a:ext cx="238095" cy="22019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0818284A-7967-CBDB-1D6A-3B406E0D62F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6000" y="2637842"/>
            <a:ext cx="10800000" cy="35768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6" name="图片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2475504" y="3648009"/>
            <a:ext cx="756000" cy="748125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4943872" y="3642756"/>
            <a:ext cx="1494000" cy="759114"/>
          </a:xfrm>
          <a:prstGeom prst="rect">
            <a:avLst/>
          </a:prstGeom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173168" y="4518878"/>
            <a:ext cx="1494000" cy="759114"/>
          </a:xfrm>
          <a:prstGeom prst="rect">
            <a:avLst/>
          </a:prstGeom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068680" y="4527408"/>
            <a:ext cx="756000" cy="74812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35088" y="5406441"/>
            <a:ext cx="1494000" cy="759114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0518325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3EC9367-69D6-FB22-74BB-983F0B0AA78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3961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8D095410-3858-510B-BEBD-6C653BBB4C37}"/>
              </a:ext>
            </a:extLst>
          </p:cNvPr>
          <p:cNvSpPr/>
          <p:nvPr/>
        </p:nvSpPr>
        <p:spPr bwMode="white">
          <a:xfrm>
            <a:off x="6042047" y="1412776"/>
            <a:ext cx="733333" cy="451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3D314C-4B44-E71C-ED65-D4A0834BB869}"/>
              </a:ext>
            </a:extLst>
          </p:cNvPr>
          <p:cNvSpPr/>
          <p:nvPr/>
        </p:nvSpPr>
        <p:spPr bwMode="white">
          <a:xfrm>
            <a:off x="8472380" y="1412776"/>
            <a:ext cx="314284" cy="313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F70F261-FC0B-ADE0-B8A9-6825E6A3E64D}"/>
              </a:ext>
            </a:extLst>
          </p:cNvPr>
          <p:cNvSpPr/>
          <p:nvPr/>
        </p:nvSpPr>
        <p:spPr bwMode="white">
          <a:xfrm>
            <a:off x="10767619" y="1659560"/>
            <a:ext cx="171428" cy="11459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D30AD8E-3668-57EA-70D6-552B927F2E4A}"/>
              </a:ext>
            </a:extLst>
          </p:cNvPr>
          <p:cNvSpPr/>
          <p:nvPr/>
        </p:nvSpPr>
        <p:spPr bwMode="white">
          <a:xfrm>
            <a:off x="3910476" y="2003340"/>
            <a:ext cx="257142" cy="2769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B3FF9EA2-F1A4-DE09-18CC-DC6A35936E92}"/>
              </a:ext>
            </a:extLst>
          </p:cNvPr>
          <p:cNvSpPr/>
          <p:nvPr/>
        </p:nvSpPr>
        <p:spPr bwMode="white">
          <a:xfrm>
            <a:off x="2091428" y="2910537"/>
            <a:ext cx="352380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A9083E4D-520B-514F-7752-745DDFC4E21E}"/>
              </a:ext>
            </a:extLst>
          </p:cNvPr>
          <p:cNvSpPr/>
          <p:nvPr/>
        </p:nvSpPr>
        <p:spPr bwMode="white">
          <a:xfrm>
            <a:off x="4605714" y="2910537"/>
            <a:ext cx="342857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430A964C-4465-1002-A008-669173360320}"/>
              </a:ext>
            </a:extLst>
          </p:cNvPr>
          <p:cNvSpPr/>
          <p:nvPr/>
        </p:nvSpPr>
        <p:spPr bwMode="white">
          <a:xfrm>
            <a:off x="7091428" y="2910537"/>
            <a:ext cx="352380" cy="2960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7111057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  <p:bldP spid="10" grpId="0" animBg="1"/>
      <p:bldP spid="11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77E30C-6D95-BFAE-7548-665AD914C18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22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58FF7803-02C0-BC74-62BE-79EEC0B6E324}"/>
              </a:ext>
            </a:extLst>
          </p:cNvPr>
          <p:cNvSpPr/>
          <p:nvPr/>
        </p:nvSpPr>
        <p:spPr bwMode="white">
          <a:xfrm>
            <a:off x="1320000" y="2001601"/>
            <a:ext cx="3457142" cy="28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D9C2548-418F-467F-75E0-CFBA58E960E5}"/>
              </a:ext>
            </a:extLst>
          </p:cNvPr>
          <p:cNvSpPr/>
          <p:nvPr/>
        </p:nvSpPr>
        <p:spPr bwMode="white">
          <a:xfrm>
            <a:off x="1310476" y="2897735"/>
            <a:ext cx="3761904" cy="2955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136BF1F-515D-C5AF-02CF-432EE5D1758E}"/>
              </a:ext>
            </a:extLst>
          </p:cNvPr>
          <p:cNvSpPr/>
          <p:nvPr/>
        </p:nvSpPr>
        <p:spPr bwMode="white">
          <a:xfrm>
            <a:off x="1339047" y="3812936"/>
            <a:ext cx="619047" cy="27646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5D29727-1F0E-0A70-624D-C236EC72DD78}"/>
              </a:ext>
            </a:extLst>
          </p:cNvPr>
          <p:cNvSpPr/>
          <p:nvPr/>
        </p:nvSpPr>
        <p:spPr bwMode="white">
          <a:xfrm>
            <a:off x="5062857" y="3822469"/>
            <a:ext cx="628571" cy="257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021914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C2A96C6-687A-477C-141D-2F82A2E43E9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0107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36C960C-A00E-5507-E6C7-CC280C7F024A}"/>
              </a:ext>
            </a:extLst>
          </p:cNvPr>
          <p:cNvSpPr/>
          <p:nvPr/>
        </p:nvSpPr>
        <p:spPr bwMode="white">
          <a:xfrm>
            <a:off x="6739047" y="2451941"/>
            <a:ext cx="3295238" cy="2864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F48C4C04-216F-E71A-9C83-D5CD5623DDB8}"/>
              </a:ext>
            </a:extLst>
          </p:cNvPr>
          <p:cNvSpPr/>
          <p:nvPr/>
        </p:nvSpPr>
        <p:spPr bwMode="white">
          <a:xfrm>
            <a:off x="3729523" y="2910246"/>
            <a:ext cx="1200000" cy="2673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80A9C464-3A3D-F8D8-FCCC-A3892F035025}"/>
              </a:ext>
            </a:extLst>
          </p:cNvPr>
          <p:cNvSpPr/>
          <p:nvPr/>
        </p:nvSpPr>
        <p:spPr bwMode="white">
          <a:xfrm>
            <a:off x="8043809" y="2900698"/>
            <a:ext cx="1533333" cy="295988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A4115C57-3D96-12D2-81EF-08D4D8CFC3E8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1592" y="3317466"/>
            <a:ext cx="10800000" cy="133747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6436014-1199-B368-BFB3-6AD452B2D05A}"/>
              </a:ext>
            </a:extLst>
          </p:cNvPr>
          <p:cNvSpPr/>
          <p:nvPr/>
        </p:nvSpPr>
        <p:spPr bwMode="white">
          <a:xfrm>
            <a:off x="3693020" y="3862008"/>
            <a:ext cx="342857" cy="2674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014C86E-6117-1397-ADE9-490952373CD6}"/>
              </a:ext>
            </a:extLst>
          </p:cNvPr>
          <p:cNvSpPr/>
          <p:nvPr/>
        </p:nvSpPr>
        <p:spPr bwMode="white">
          <a:xfrm>
            <a:off x="9835877" y="3842901"/>
            <a:ext cx="1533333" cy="2961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8ACCD88C-49AC-D92A-A90C-4CAA83C90791}"/>
              </a:ext>
            </a:extLst>
          </p:cNvPr>
          <p:cNvSpPr/>
          <p:nvPr/>
        </p:nvSpPr>
        <p:spPr bwMode="white">
          <a:xfrm>
            <a:off x="1007306" y="4330124"/>
            <a:ext cx="885714" cy="23883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6475591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23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3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2023-12-29T08:27:41Z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