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E12686-424B-E50A-ACA5-8B028DE9E3B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2225" b="31658"/>
          <a:stretch/>
        </p:blipFill>
        <p:spPr>
          <a:xfrm>
            <a:off x="4031472" y="2708920"/>
            <a:ext cx="4129056" cy="12578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B6F318-15AB-49F5-8FFF-D00AB06B9D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346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240066-6982-34C5-1DAA-CB9A521B69A6}"/>
              </a:ext>
            </a:extLst>
          </p:cNvPr>
          <p:cNvSpPr/>
          <p:nvPr/>
        </p:nvSpPr>
        <p:spPr bwMode="white">
          <a:xfrm>
            <a:off x="1623821" y="1700808"/>
            <a:ext cx="200000" cy="30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B7BF316-9269-A2ED-95B7-9FF77240C0E5}"/>
              </a:ext>
            </a:extLst>
          </p:cNvPr>
          <p:cNvSpPr/>
          <p:nvPr/>
        </p:nvSpPr>
        <p:spPr bwMode="white">
          <a:xfrm>
            <a:off x="2434285" y="1784232"/>
            <a:ext cx="333333" cy="219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C08B326-84DD-BDAC-B373-BD2A97CD7DED}"/>
              </a:ext>
            </a:extLst>
          </p:cNvPr>
          <p:cNvSpPr/>
          <p:nvPr/>
        </p:nvSpPr>
        <p:spPr bwMode="white">
          <a:xfrm>
            <a:off x="3704775" y="1700808"/>
            <a:ext cx="523809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21BA72A-DEBB-D325-BED0-1156BEC030D7}"/>
              </a:ext>
            </a:extLst>
          </p:cNvPr>
          <p:cNvSpPr/>
          <p:nvPr/>
        </p:nvSpPr>
        <p:spPr bwMode="white">
          <a:xfrm>
            <a:off x="4719061" y="1700808"/>
            <a:ext cx="200000" cy="312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5DDEA80-B67F-4434-B67A-264CCFB24536}"/>
              </a:ext>
            </a:extLst>
          </p:cNvPr>
          <p:cNvSpPr/>
          <p:nvPr/>
        </p:nvSpPr>
        <p:spPr bwMode="white">
          <a:xfrm>
            <a:off x="5396190" y="1700808"/>
            <a:ext cx="104761" cy="303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E9440EC-B13A-B987-EEFB-F9C26374E348}"/>
              </a:ext>
            </a:extLst>
          </p:cNvPr>
          <p:cNvSpPr/>
          <p:nvPr/>
        </p:nvSpPr>
        <p:spPr bwMode="white">
          <a:xfrm>
            <a:off x="6109538" y="1628800"/>
            <a:ext cx="504761" cy="422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9A2885-A24F-3BB5-9F29-586E67B2092A}"/>
              </a:ext>
            </a:extLst>
          </p:cNvPr>
          <p:cNvSpPr/>
          <p:nvPr/>
        </p:nvSpPr>
        <p:spPr bwMode="white">
          <a:xfrm>
            <a:off x="7084663" y="1700808"/>
            <a:ext cx="361904" cy="301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89741AB-1614-5BED-E30E-2DC9368B801F}"/>
              </a:ext>
            </a:extLst>
          </p:cNvPr>
          <p:cNvSpPr/>
          <p:nvPr/>
        </p:nvSpPr>
        <p:spPr bwMode="white">
          <a:xfrm>
            <a:off x="7813159" y="1841566"/>
            <a:ext cx="219047" cy="210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88B88959-0818-7664-A7E0-A6F577D52CB6}"/>
              </a:ext>
            </a:extLst>
          </p:cNvPr>
          <p:cNvSpPr/>
          <p:nvPr/>
        </p:nvSpPr>
        <p:spPr bwMode="white">
          <a:xfrm>
            <a:off x="8760296" y="1556792"/>
            <a:ext cx="523809" cy="503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D91AEAC-2CA1-7A6C-2CA7-C47DDDADE644}"/>
              </a:ext>
            </a:extLst>
          </p:cNvPr>
          <p:cNvSpPr/>
          <p:nvPr/>
        </p:nvSpPr>
        <p:spPr bwMode="white">
          <a:xfrm>
            <a:off x="9765262" y="1700808"/>
            <a:ext cx="209523" cy="3114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img_16777215">
            <a:extLst>
              <a:ext uri="{FF2B5EF4-FFF2-40B4-BE49-F238E27FC236}">
                <a16:creationId xmlns:a16="http://schemas.microsoft.com/office/drawing/2014/main" id="{6B063740-E0F8-B03A-C2E3-3F8B93424B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798071"/>
            <a:ext cx="10800000" cy="34766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A58FF13D-77C8-3A4A-F199-65116EB3E24C}"/>
              </a:ext>
            </a:extLst>
          </p:cNvPr>
          <p:cNvSpPr/>
          <p:nvPr/>
        </p:nvSpPr>
        <p:spPr bwMode="white">
          <a:xfrm>
            <a:off x="7700952" y="2959997"/>
            <a:ext cx="228571" cy="2286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653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4A5648-DBAE-90BD-8FCE-021784C9D5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139"/>
          <a:stretch/>
        </p:blipFill>
        <p:spPr>
          <a:xfrm>
            <a:off x="720000" y="972000"/>
            <a:ext cx="10800000" cy="116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276872"/>
            <a:ext cx="10127920" cy="1654944"/>
          </a:xfrm>
          <a:prstGeom prst="rect">
            <a:avLst/>
          </a:prstGeom>
        </p:spPr>
      </p:pic>
      <p:cxnSp>
        <p:nvCxnSpPr>
          <p:cNvPr id="11" name="直接连接符 10"/>
          <p:cNvCxnSpPr/>
          <p:nvPr/>
        </p:nvCxnSpPr>
        <p:spPr>
          <a:xfrm>
            <a:off x="1847528" y="2492896"/>
            <a:ext cx="1584176" cy="1224136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847528" y="2492896"/>
            <a:ext cx="1584176" cy="611448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2207568" y="3142208"/>
            <a:ext cx="1224136" cy="71884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>
            <a:off x="4151784" y="2492896"/>
            <a:ext cx="2160240" cy="126076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V="1">
            <a:off x="4079776" y="2564904"/>
            <a:ext cx="2232248" cy="552697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4154353" y="3142208"/>
            <a:ext cx="2157671" cy="57482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9485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B9438C-40DC-32B1-9E65-A5842C4AB4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4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155D3B-D558-B571-314F-6B8F5C56399E}"/>
              </a:ext>
            </a:extLst>
          </p:cNvPr>
          <p:cNvSpPr/>
          <p:nvPr/>
        </p:nvSpPr>
        <p:spPr bwMode="white">
          <a:xfrm>
            <a:off x="1567619" y="1772970"/>
            <a:ext cx="228571" cy="219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005720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B44C9E-C483-5B45-D52F-7F4D2AD0989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509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03652E-24AE-A25A-58CA-BA7AD61B9313}"/>
              </a:ext>
            </a:extLst>
          </p:cNvPr>
          <p:cNvSpPr/>
          <p:nvPr/>
        </p:nvSpPr>
        <p:spPr bwMode="white">
          <a:xfrm>
            <a:off x="1558095" y="2906930"/>
            <a:ext cx="1600000" cy="266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150FEA-866B-78FD-D939-0942B6A2E9F8}"/>
              </a:ext>
            </a:extLst>
          </p:cNvPr>
          <p:cNvSpPr/>
          <p:nvPr/>
        </p:nvSpPr>
        <p:spPr bwMode="white">
          <a:xfrm>
            <a:off x="1520000" y="3469299"/>
            <a:ext cx="1638095" cy="2954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92EE5E-EA4F-BDF0-F935-0BE515E58148}"/>
              </a:ext>
            </a:extLst>
          </p:cNvPr>
          <p:cNvSpPr/>
          <p:nvPr/>
        </p:nvSpPr>
        <p:spPr bwMode="white">
          <a:xfrm>
            <a:off x="6758095" y="3469299"/>
            <a:ext cx="1342857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C39378-FC10-32E9-B377-ADF5C7C97F52}"/>
              </a:ext>
            </a:extLst>
          </p:cNvPr>
          <p:cNvSpPr/>
          <p:nvPr/>
        </p:nvSpPr>
        <p:spPr bwMode="white">
          <a:xfrm>
            <a:off x="1500952" y="4050732"/>
            <a:ext cx="1666666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A2712E1-708B-0BDF-4056-AC6F13A5C473}"/>
              </a:ext>
            </a:extLst>
          </p:cNvPr>
          <p:cNvSpPr/>
          <p:nvPr/>
        </p:nvSpPr>
        <p:spPr bwMode="white">
          <a:xfrm>
            <a:off x="6767619" y="4050732"/>
            <a:ext cx="1628571" cy="285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7DDB8B-0A6A-3AE7-25B5-08E49803AA9D}"/>
              </a:ext>
            </a:extLst>
          </p:cNvPr>
          <p:cNvSpPr/>
          <p:nvPr/>
        </p:nvSpPr>
        <p:spPr bwMode="white">
          <a:xfrm>
            <a:off x="6748571" y="4641696"/>
            <a:ext cx="1952380" cy="2573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2262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2023-12-29T12:27:09Z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