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96EBBD-D620-9722-0D54-AE38895F694F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23977"/>
          <a:stretch/>
        </p:blipFill>
        <p:spPr>
          <a:xfrm>
            <a:off x="4296000" y="2742006"/>
            <a:ext cx="3600000" cy="137398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D19A3D8-F729-A844-8D1A-E08E1F3B124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53618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6BE613F2-4790-649E-F4CA-C8011363B627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8225"/>
          <a:stretch/>
        </p:blipFill>
        <p:spPr>
          <a:xfrm>
            <a:off x="4583832" y="3573016"/>
            <a:ext cx="2351664" cy="20197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50117002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CEEC5D6-1B81-7F95-51BC-F3B9BAF5E2A2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7558"/>
          <a:stretch/>
        </p:blipFill>
        <p:spPr>
          <a:xfrm>
            <a:off x="4884164" y="1124744"/>
            <a:ext cx="2423672" cy="185010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87D32ACC-BDF0-59DC-CC02-7E71051B6825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680" r="72225"/>
          <a:stretch/>
        </p:blipFill>
        <p:spPr>
          <a:xfrm>
            <a:off x="4884164" y="3284984"/>
            <a:ext cx="2999736" cy="187974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277282628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C81CDBCC-F1E8-3024-E657-55FEE88B724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214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96FD358F-AEA7-62AD-BCFD-E4994E5AA753}"/>
              </a:ext>
            </a:extLst>
          </p:cNvPr>
          <p:cNvSpPr/>
          <p:nvPr/>
        </p:nvSpPr>
        <p:spPr bwMode="white">
          <a:xfrm>
            <a:off x="2672380" y="1505741"/>
            <a:ext cx="619047" cy="26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375EA279-10CA-B404-9861-BFA903F125F9}"/>
              </a:ext>
            </a:extLst>
          </p:cNvPr>
          <p:cNvSpPr/>
          <p:nvPr/>
        </p:nvSpPr>
        <p:spPr bwMode="white">
          <a:xfrm>
            <a:off x="6262857" y="1496210"/>
            <a:ext cx="590476" cy="285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E5F1686-23F8-747F-19AB-6271FC498D7E}"/>
              </a:ext>
            </a:extLst>
          </p:cNvPr>
          <p:cNvSpPr/>
          <p:nvPr/>
        </p:nvSpPr>
        <p:spPr bwMode="white">
          <a:xfrm>
            <a:off x="9824761" y="1524803"/>
            <a:ext cx="628571" cy="2382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31513A8-DB5A-346F-00E5-D6AB57599619}"/>
              </a:ext>
            </a:extLst>
          </p:cNvPr>
          <p:cNvSpPr/>
          <p:nvPr/>
        </p:nvSpPr>
        <p:spPr bwMode="white">
          <a:xfrm>
            <a:off x="4748571" y="2001358"/>
            <a:ext cx="219047" cy="219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A7E746-1C75-6C4C-2FA2-B98C86C29B37}"/>
              </a:ext>
            </a:extLst>
          </p:cNvPr>
          <p:cNvSpPr/>
          <p:nvPr/>
        </p:nvSpPr>
        <p:spPr bwMode="white">
          <a:xfrm>
            <a:off x="3729523" y="2906811"/>
            <a:ext cx="580952" cy="27640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024562E-9955-0AEF-E675-43F8A7A174D7}"/>
              </a:ext>
            </a:extLst>
          </p:cNvPr>
          <p:cNvSpPr/>
          <p:nvPr/>
        </p:nvSpPr>
        <p:spPr bwMode="white">
          <a:xfrm>
            <a:off x="5053333" y="2916342"/>
            <a:ext cx="657142" cy="2573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D65F4718-86A3-BD7B-0380-245A0C49EC9D}"/>
              </a:ext>
            </a:extLst>
          </p:cNvPr>
          <p:cNvSpPr/>
          <p:nvPr/>
        </p:nvSpPr>
        <p:spPr bwMode="white">
          <a:xfrm>
            <a:off x="8891428" y="2897280"/>
            <a:ext cx="2447619" cy="2859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2B29B30-41EC-090E-92D1-475E57D4B1AE}"/>
              </a:ext>
            </a:extLst>
          </p:cNvPr>
          <p:cNvSpPr/>
          <p:nvPr/>
        </p:nvSpPr>
        <p:spPr bwMode="white">
          <a:xfrm>
            <a:off x="1024761" y="3373835"/>
            <a:ext cx="600000" cy="2668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711122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B0C6BFC9-882F-A813-1838-CCC42A0434D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6616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F8DC3E69-D551-B715-6CC9-1116F61CDB58}"/>
              </a:ext>
            </a:extLst>
          </p:cNvPr>
          <p:cNvSpPr/>
          <p:nvPr/>
        </p:nvSpPr>
        <p:spPr bwMode="white">
          <a:xfrm>
            <a:off x="6148571" y="1067355"/>
            <a:ext cx="238095" cy="2288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930544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2023-12-29T11:33:37Z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