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8"/>
  </p:notesMasterIdLst>
  <p:sldIdLst>
    <p:sldId id="324" r:id="rId2"/>
    <p:sldId id="349" r:id="rId3"/>
    <p:sldId id="347" r:id="rId4"/>
    <p:sldId id="346" r:id="rId5"/>
    <p:sldId id="344" r:id="rId6"/>
    <p:sldId id="341" r:id="rId7"/>
    <p:sldId id="339" r:id="rId8"/>
    <p:sldId id="337" r:id="rId9"/>
    <p:sldId id="335" r:id="rId10"/>
    <p:sldId id="333" r:id="rId11"/>
    <p:sldId id="332" r:id="rId12"/>
    <p:sldId id="331" r:id="rId13"/>
    <p:sldId id="329" r:id="rId14"/>
    <p:sldId id="327" r:id="rId15"/>
    <p:sldId id="326" r:id="rId16"/>
    <p:sldId id="325" r:id="rId17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108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671C97F-BE7C-4B19-BBD9-64F87FC4FA12}" type="datetimeFigureOut">
              <a:rPr lang="zh-CN" altLang="en-US" smtClean="0"/>
              <a:t>2024/1/2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8A45348-33DF-4010-8BBB-9A6C189AB65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61653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A45348-33DF-4010-8BBB-9A6C189AB65D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503049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8A45348-33DF-4010-8BBB-9A6C189AB65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251030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6DB393C-EDC8-F37A-9E3A-7FA8498512D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639" r="53556"/>
          <a:stretch/>
        </p:blipFill>
        <p:spPr>
          <a:xfrm>
            <a:off x="3588020" y="3046383"/>
            <a:ext cx="5015960" cy="7652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0D11C26-BDB2-41EC-BD6B-C61E19AC79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53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1D506AE-FD5A-98BA-F05E-122DC14550FD}"/>
              </a:ext>
            </a:extLst>
          </p:cNvPr>
          <p:cNvSpPr/>
          <p:nvPr/>
        </p:nvSpPr>
        <p:spPr bwMode="white">
          <a:xfrm>
            <a:off x="5481904" y="1745260"/>
            <a:ext cx="590476" cy="2577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8E8433-6F98-16A7-011B-428D1EF52C74}"/>
              </a:ext>
            </a:extLst>
          </p:cNvPr>
          <p:cNvSpPr/>
          <p:nvPr/>
        </p:nvSpPr>
        <p:spPr bwMode="white">
          <a:xfrm>
            <a:off x="8015238" y="1735714"/>
            <a:ext cx="904761" cy="276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9E42DA-3FD7-7FEE-FB19-E1A991E5F40F}"/>
              </a:ext>
            </a:extLst>
          </p:cNvPr>
          <p:cNvSpPr/>
          <p:nvPr/>
        </p:nvSpPr>
        <p:spPr bwMode="white">
          <a:xfrm>
            <a:off x="1367619" y="2308500"/>
            <a:ext cx="3409523" cy="276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4B65FE6-7276-95A8-B513-16C99F709646}"/>
              </a:ext>
            </a:extLst>
          </p:cNvPr>
          <p:cNvSpPr/>
          <p:nvPr/>
        </p:nvSpPr>
        <p:spPr bwMode="white">
          <a:xfrm>
            <a:off x="3053333" y="2900378"/>
            <a:ext cx="600000" cy="2482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C29E00-8BE4-155E-A72B-AF6863EE3C2E}"/>
              </a:ext>
            </a:extLst>
          </p:cNvPr>
          <p:cNvSpPr/>
          <p:nvPr/>
        </p:nvSpPr>
        <p:spPr bwMode="white">
          <a:xfrm>
            <a:off x="5748571" y="2881286"/>
            <a:ext cx="3228571" cy="276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645E6F1-7398-6AA1-DA76-D6506C726FA1}"/>
              </a:ext>
            </a:extLst>
          </p:cNvPr>
          <p:cNvSpPr/>
          <p:nvPr/>
        </p:nvSpPr>
        <p:spPr bwMode="white">
          <a:xfrm>
            <a:off x="5491428" y="4036404"/>
            <a:ext cx="1104761" cy="267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6432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767994C-D760-E705-73AF-3EC7DA5EF4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7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770631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4FE603-CE6E-014A-045F-8ABFE513FA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450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F00BF9F-2B4C-EB83-E01D-C91DD9689BF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06775"/>
            <a:ext cx="10800000" cy="1688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736171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3C88EEB-E721-694F-1C94-D3CFBD90E7F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725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DCF33A3-91B4-EA1E-A85C-E444ED13163E}"/>
              </a:ext>
            </a:extLst>
          </p:cNvPr>
          <p:cNvSpPr/>
          <p:nvPr/>
        </p:nvSpPr>
        <p:spPr bwMode="white">
          <a:xfrm>
            <a:off x="1339047" y="1762866"/>
            <a:ext cx="6269121" cy="266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5AE841B-1F4E-9979-5FFE-FF6C9B70E781}"/>
              </a:ext>
            </a:extLst>
          </p:cNvPr>
          <p:cNvSpPr/>
          <p:nvPr/>
        </p:nvSpPr>
        <p:spPr bwMode="white">
          <a:xfrm>
            <a:off x="3339047" y="2325048"/>
            <a:ext cx="1200000" cy="276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BC47557-41E1-8314-C716-197E499C46E9}"/>
              </a:ext>
            </a:extLst>
          </p:cNvPr>
          <p:cNvSpPr/>
          <p:nvPr/>
        </p:nvSpPr>
        <p:spPr bwMode="white">
          <a:xfrm>
            <a:off x="7434285" y="2325048"/>
            <a:ext cx="3285714" cy="276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388DACD-577A-163A-D29A-B9CF7AE610F0}"/>
              </a:ext>
            </a:extLst>
          </p:cNvPr>
          <p:cNvSpPr/>
          <p:nvPr/>
        </p:nvSpPr>
        <p:spPr bwMode="white">
          <a:xfrm>
            <a:off x="1662857" y="2906287"/>
            <a:ext cx="2276190" cy="276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3AFB8F2-2EDE-F113-5E1A-26410CFC4E5A}"/>
              </a:ext>
            </a:extLst>
          </p:cNvPr>
          <p:cNvSpPr/>
          <p:nvPr/>
        </p:nvSpPr>
        <p:spPr bwMode="white">
          <a:xfrm>
            <a:off x="5462857" y="2906287"/>
            <a:ext cx="1752380" cy="2667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4860E7F0-8171-F67B-7B6C-0C21DF079A6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44598"/>
            <a:ext cx="10800000" cy="16242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BFBC850-D73D-7C14-31F2-F7041517C206}"/>
              </a:ext>
            </a:extLst>
          </p:cNvPr>
          <p:cNvSpPr/>
          <p:nvPr/>
        </p:nvSpPr>
        <p:spPr bwMode="white">
          <a:xfrm>
            <a:off x="9843809" y="4051625"/>
            <a:ext cx="1152380" cy="248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93E65B9-F459-237B-5F56-35E61E456675}"/>
              </a:ext>
            </a:extLst>
          </p:cNvPr>
          <p:cNvSpPr/>
          <p:nvPr/>
        </p:nvSpPr>
        <p:spPr bwMode="white">
          <a:xfrm>
            <a:off x="9862857" y="4615336"/>
            <a:ext cx="1133333" cy="267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454545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2F1AAF-3751-E963-2112-D09C9080266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43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49B269-4122-1D1A-59BE-EF7352FDD31D}"/>
              </a:ext>
            </a:extLst>
          </p:cNvPr>
          <p:cNvSpPr/>
          <p:nvPr/>
        </p:nvSpPr>
        <p:spPr bwMode="white">
          <a:xfrm>
            <a:off x="5672380" y="1792168"/>
            <a:ext cx="209523" cy="20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E243166-118F-4D37-0119-1F8B28A96DB0}"/>
              </a:ext>
            </a:extLst>
          </p:cNvPr>
          <p:cNvSpPr/>
          <p:nvPr/>
        </p:nvSpPr>
        <p:spPr bwMode="white">
          <a:xfrm>
            <a:off x="8939047" y="2936589"/>
            <a:ext cx="219047" cy="209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8342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48B67B-1510-BA1A-E06B-B6E4FBF641E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43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6F2170B-3517-D43E-A6F2-F4A9AB53DAF7}"/>
              </a:ext>
            </a:extLst>
          </p:cNvPr>
          <p:cNvSpPr/>
          <p:nvPr/>
        </p:nvSpPr>
        <p:spPr bwMode="white">
          <a:xfrm>
            <a:off x="1329523" y="2286847"/>
            <a:ext cx="10228571" cy="276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B714333-3A90-ADFB-56AF-5DD8AE3B5B84}"/>
              </a:ext>
            </a:extLst>
          </p:cNvPr>
          <p:cNvSpPr/>
          <p:nvPr/>
        </p:nvSpPr>
        <p:spPr bwMode="white">
          <a:xfrm>
            <a:off x="1081904" y="2858520"/>
            <a:ext cx="1552380" cy="2763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2798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D86AD6-84FA-0156-99B6-3618C67B35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223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989560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96747E-47D2-737B-751F-FD73DEA6F80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49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A85AB12-68B8-5A6F-4B87-F623527F6BCB}"/>
              </a:ext>
            </a:extLst>
          </p:cNvPr>
          <p:cNvSpPr/>
          <p:nvPr/>
        </p:nvSpPr>
        <p:spPr bwMode="white">
          <a:xfrm>
            <a:off x="3891428" y="2220257"/>
            <a:ext cx="542857" cy="266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909319-C5FE-F69C-FF9E-73099E273CD7}"/>
              </a:ext>
            </a:extLst>
          </p:cNvPr>
          <p:cNvSpPr/>
          <p:nvPr/>
        </p:nvSpPr>
        <p:spPr bwMode="white">
          <a:xfrm>
            <a:off x="9062857" y="2220257"/>
            <a:ext cx="609523" cy="276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B123B33-CE42-96E0-24E6-D9E8D041F40D}"/>
              </a:ext>
            </a:extLst>
          </p:cNvPr>
          <p:cNvSpPr/>
          <p:nvPr/>
        </p:nvSpPr>
        <p:spPr bwMode="white">
          <a:xfrm>
            <a:off x="5148571" y="2782450"/>
            <a:ext cx="600000" cy="266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6E37D6-241A-1E0B-BF68-7CD55179E6CC}"/>
              </a:ext>
            </a:extLst>
          </p:cNvPr>
          <p:cNvSpPr/>
          <p:nvPr/>
        </p:nvSpPr>
        <p:spPr bwMode="white">
          <a:xfrm>
            <a:off x="4986666" y="3344642"/>
            <a:ext cx="590476" cy="2286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8D1A689-6E4C-8D40-70ED-80F57F15347F}"/>
              </a:ext>
            </a:extLst>
          </p:cNvPr>
          <p:cNvSpPr/>
          <p:nvPr/>
        </p:nvSpPr>
        <p:spPr bwMode="white">
          <a:xfrm>
            <a:off x="7777142" y="3335113"/>
            <a:ext cx="590477" cy="2572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7896E45-DF65-778F-A5C3-46DDDB4628EE}"/>
              </a:ext>
            </a:extLst>
          </p:cNvPr>
          <p:cNvSpPr/>
          <p:nvPr/>
        </p:nvSpPr>
        <p:spPr bwMode="white">
          <a:xfrm>
            <a:off x="6615238" y="3878248"/>
            <a:ext cx="609523" cy="266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4ECC11E-C551-4463-7599-874A313BB01A}"/>
              </a:ext>
            </a:extLst>
          </p:cNvPr>
          <p:cNvSpPr/>
          <p:nvPr/>
        </p:nvSpPr>
        <p:spPr bwMode="white">
          <a:xfrm>
            <a:off x="9786666" y="3887777"/>
            <a:ext cx="609523" cy="2477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E69F1F7-CF10-8725-B833-B597B21EA728}"/>
              </a:ext>
            </a:extLst>
          </p:cNvPr>
          <p:cNvSpPr/>
          <p:nvPr/>
        </p:nvSpPr>
        <p:spPr bwMode="white">
          <a:xfrm>
            <a:off x="4615238" y="4440441"/>
            <a:ext cx="580952" cy="266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7FCE9A41-9411-D203-8CDF-02D57196FDD3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36752"/>
            <a:ext cx="10800000" cy="16752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082731F-9334-C8A8-577A-8FEDEBD6E6C8}"/>
              </a:ext>
            </a:extLst>
          </p:cNvPr>
          <p:cNvSpPr/>
          <p:nvPr/>
        </p:nvSpPr>
        <p:spPr bwMode="white">
          <a:xfrm>
            <a:off x="1986666" y="5454697"/>
            <a:ext cx="590476" cy="2393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FF0FD5A-DF62-7AB8-7C40-BE7520BFFAE9}"/>
              </a:ext>
            </a:extLst>
          </p:cNvPr>
          <p:cNvSpPr/>
          <p:nvPr/>
        </p:nvSpPr>
        <p:spPr bwMode="white">
          <a:xfrm>
            <a:off x="4386666" y="5445124"/>
            <a:ext cx="609523" cy="26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5290243-0E71-2EA0-FC15-741E5188FF62}"/>
              </a:ext>
            </a:extLst>
          </p:cNvPr>
          <p:cNvSpPr/>
          <p:nvPr/>
        </p:nvSpPr>
        <p:spPr bwMode="white">
          <a:xfrm>
            <a:off x="6805714" y="5464269"/>
            <a:ext cx="571428" cy="229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1E30D56-D272-2BF7-BC68-385D5CF271EC}"/>
              </a:ext>
            </a:extLst>
          </p:cNvPr>
          <p:cNvSpPr/>
          <p:nvPr/>
        </p:nvSpPr>
        <p:spPr bwMode="white">
          <a:xfrm>
            <a:off x="9224761" y="5445124"/>
            <a:ext cx="590476" cy="26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351FF6A-8FA9-A367-6E2F-CEC3F288F7CD}"/>
              </a:ext>
            </a:extLst>
          </p:cNvPr>
          <p:cNvSpPr/>
          <p:nvPr/>
        </p:nvSpPr>
        <p:spPr bwMode="white">
          <a:xfrm>
            <a:off x="1996190" y="5990763"/>
            <a:ext cx="590476" cy="26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71BA4BA-3AA9-07AF-1307-3009BAD37861}"/>
              </a:ext>
            </a:extLst>
          </p:cNvPr>
          <p:cNvSpPr/>
          <p:nvPr/>
        </p:nvSpPr>
        <p:spPr bwMode="white">
          <a:xfrm>
            <a:off x="4386666" y="6000335"/>
            <a:ext cx="590476" cy="26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300479C6-0D7E-94E9-7595-AFBF3350488E}"/>
              </a:ext>
            </a:extLst>
          </p:cNvPr>
          <p:cNvSpPr/>
          <p:nvPr/>
        </p:nvSpPr>
        <p:spPr bwMode="white">
          <a:xfrm>
            <a:off x="6824761" y="6009908"/>
            <a:ext cx="580952" cy="2488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6195566A-0F6C-53D3-4025-954031E517D4}"/>
              </a:ext>
            </a:extLst>
          </p:cNvPr>
          <p:cNvSpPr/>
          <p:nvPr/>
        </p:nvSpPr>
        <p:spPr bwMode="white">
          <a:xfrm>
            <a:off x="9205714" y="6000335"/>
            <a:ext cx="609523" cy="268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27466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C0D83C7-620D-3910-FEA1-602E37880E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81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73BD1FB-1317-D85B-999B-2CE8BFB33AAC}"/>
              </a:ext>
            </a:extLst>
          </p:cNvPr>
          <p:cNvSpPr/>
          <p:nvPr/>
        </p:nvSpPr>
        <p:spPr bwMode="white">
          <a:xfrm>
            <a:off x="6015238" y="1687008"/>
            <a:ext cx="228571" cy="209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46677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036A35-C797-18F6-FF96-CA8ACA95D5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70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450B30-3272-8B36-AF22-D461A84ACEBB}"/>
              </a:ext>
            </a:extLst>
          </p:cNvPr>
          <p:cNvSpPr/>
          <p:nvPr/>
        </p:nvSpPr>
        <p:spPr bwMode="white">
          <a:xfrm>
            <a:off x="5500952" y="1134122"/>
            <a:ext cx="228571" cy="209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088DA09-1323-B743-D9FD-D677C0AB065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04471"/>
            <a:ext cx="10800000" cy="27497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BD890A5-A826-4F7B-7C21-49C8820F2AA9}"/>
              </a:ext>
            </a:extLst>
          </p:cNvPr>
          <p:cNvSpPr/>
          <p:nvPr/>
        </p:nvSpPr>
        <p:spPr bwMode="white">
          <a:xfrm>
            <a:off x="7615238" y="3876327"/>
            <a:ext cx="219047" cy="219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5824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CF8F857-E997-CBA4-31E4-868A4D99E18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5076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E01627-DEA0-3499-ECA1-3B4B180E2F3A}"/>
              </a:ext>
            </a:extLst>
          </p:cNvPr>
          <p:cNvSpPr/>
          <p:nvPr/>
        </p:nvSpPr>
        <p:spPr bwMode="white">
          <a:xfrm>
            <a:off x="7320000" y="1163561"/>
            <a:ext cx="247619" cy="201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7A64A5E-7D4C-F562-3F33-D2235E51AE5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440" y="1556261"/>
            <a:ext cx="10800000" cy="216850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img_16777215">
            <a:extLst>
              <a:ext uri="{FF2B5EF4-FFF2-40B4-BE49-F238E27FC236}">
                <a16:creationId xmlns:a16="http://schemas.microsoft.com/office/drawing/2014/main" id="{787236CD-353F-F5F1-E050-12396489E17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06468"/>
            <a:ext cx="10800000" cy="27595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BBE69F5-97BB-2775-763D-DA5B79C6262D}"/>
              </a:ext>
            </a:extLst>
          </p:cNvPr>
          <p:cNvSpPr/>
          <p:nvPr/>
        </p:nvSpPr>
        <p:spPr bwMode="white">
          <a:xfrm>
            <a:off x="7500952" y="3887890"/>
            <a:ext cx="238095" cy="2100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0722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47A1921-611C-517B-2D07-4B255F3119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0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C211F6C-0B50-7108-01BF-280589F2D57B}"/>
              </a:ext>
            </a:extLst>
          </p:cNvPr>
          <p:cNvSpPr/>
          <p:nvPr/>
        </p:nvSpPr>
        <p:spPr bwMode="white">
          <a:xfrm>
            <a:off x="1291428" y="2258184"/>
            <a:ext cx="5257142" cy="266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DA08E5-19BA-BE40-7540-DEE4A2EACCA2}"/>
              </a:ext>
            </a:extLst>
          </p:cNvPr>
          <p:cNvSpPr/>
          <p:nvPr/>
        </p:nvSpPr>
        <p:spPr bwMode="white">
          <a:xfrm>
            <a:off x="1300952" y="3363350"/>
            <a:ext cx="2123809" cy="266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2C75B8D-5C00-8745-5E3B-7A038005ADD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11132"/>
            <a:ext cx="10800000" cy="2768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FFD245-7E05-999A-E580-F4298077A871}"/>
              </a:ext>
            </a:extLst>
          </p:cNvPr>
          <p:cNvSpPr/>
          <p:nvPr/>
        </p:nvSpPr>
        <p:spPr bwMode="white">
          <a:xfrm>
            <a:off x="1272380" y="4507912"/>
            <a:ext cx="4428571" cy="2672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184F04D-97B6-8358-833A-3E9E164FE90B}"/>
              </a:ext>
            </a:extLst>
          </p:cNvPr>
          <p:cNvSpPr/>
          <p:nvPr/>
        </p:nvSpPr>
        <p:spPr bwMode="white">
          <a:xfrm>
            <a:off x="1281904" y="6168731"/>
            <a:ext cx="9961904" cy="2768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49273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ECCA8F-BA56-A663-0E55-8EC37757EC3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41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114A64-220C-48E2-D998-9E1A623A9009}"/>
              </a:ext>
            </a:extLst>
          </p:cNvPr>
          <p:cNvSpPr/>
          <p:nvPr/>
        </p:nvSpPr>
        <p:spPr bwMode="white">
          <a:xfrm>
            <a:off x="4539047" y="1678123"/>
            <a:ext cx="561904" cy="2671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ADBF72-6B0C-1330-CAEC-A5EE0379CA50}"/>
              </a:ext>
            </a:extLst>
          </p:cNvPr>
          <p:cNvSpPr/>
          <p:nvPr/>
        </p:nvSpPr>
        <p:spPr bwMode="white">
          <a:xfrm>
            <a:off x="7310476" y="1687665"/>
            <a:ext cx="1495238" cy="2480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21F6D29-52FF-B65C-3E29-71B066B4DF74}"/>
              </a:ext>
            </a:extLst>
          </p:cNvPr>
          <p:cNvSpPr/>
          <p:nvPr/>
        </p:nvSpPr>
        <p:spPr bwMode="white">
          <a:xfrm>
            <a:off x="9539047" y="1678123"/>
            <a:ext cx="1457142" cy="2767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618074E1-8FDD-A5C6-5002-243B4E60A1E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64904"/>
            <a:ext cx="10800000" cy="28062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4FDFD34-A4BE-FF33-7108-9460BA7A9A1F}"/>
              </a:ext>
            </a:extLst>
          </p:cNvPr>
          <p:cNvSpPr/>
          <p:nvPr/>
        </p:nvSpPr>
        <p:spPr bwMode="white">
          <a:xfrm>
            <a:off x="9262857" y="2736718"/>
            <a:ext cx="2295238" cy="276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B270204-FA5D-80B3-EA23-D415C5F6B965}"/>
              </a:ext>
            </a:extLst>
          </p:cNvPr>
          <p:cNvSpPr/>
          <p:nvPr/>
        </p:nvSpPr>
        <p:spPr bwMode="white">
          <a:xfrm>
            <a:off x="1053333" y="3309432"/>
            <a:ext cx="295238" cy="238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A4778A5-C0E7-A908-BA4F-97DC86C7E59A}"/>
              </a:ext>
            </a:extLst>
          </p:cNvPr>
          <p:cNvSpPr/>
          <p:nvPr/>
        </p:nvSpPr>
        <p:spPr bwMode="white">
          <a:xfrm>
            <a:off x="5529523" y="3299887"/>
            <a:ext cx="1323809" cy="267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BF6A90D-207F-1EB1-6F69-0E159F68D316}"/>
              </a:ext>
            </a:extLst>
          </p:cNvPr>
          <p:cNvSpPr/>
          <p:nvPr/>
        </p:nvSpPr>
        <p:spPr bwMode="white">
          <a:xfrm>
            <a:off x="10567619" y="3299887"/>
            <a:ext cx="990476" cy="25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51FCF41-FB5B-FF07-E0E1-D38AF57D8DE5}"/>
              </a:ext>
            </a:extLst>
          </p:cNvPr>
          <p:cNvSpPr/>
          <p:nvPr/>
        </p:nvSpPr>
        <p:spPr bwMode="white">
          <a:xfrm>
            <a:off x="1100952" y="3853510"/>
            <a:ext cx="1552380" cy="276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03C609D-7C10-8E87-8765-C5B03A164DA8}"/>
              </a:ext>
            </a:extLst>
          </p:cNvPr>
          <p:cNvSpPr/>
          <p:nvPr/>
        </p:nvSpPr>
        <p:spPr bwMode="white">
          <a:xfrm>
            <a:off x="5624761" y="4407134"/>
            <a:ext cx="1447619" cy="2672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38ACA98-3F7C-F459-71F9-3562CC6C901F}"/>
              </a:ext>
            </a:extLst>
          </p:cNvPr>
          <p:cNvSpPr/>
          <p:nvPr/>
        </p:nvSpPr>
        <p:spPr bwMode="white">
          <a:xfrm>
            <a:off x="7815238" y="4416679"/>
            <a:ext cx="1447618" cy="25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8863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E71BF3-F8F1-6C01-6ADF-45D3B2732FD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497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DC85E6E-66CC-E949-BBE7-DFC2019FB33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2048" y="2708920"/>
            <a:ext cx="10800000" cy="16455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6D272BA-7B20-1171-E680-8495BDE38D33}"/>
              </a:ext>
            </a:extLst>
          </p:cNvPr>
          <p:cNvSpPr/>
          <p:nvPr/>
        </p:nvSpPr>
        <p:spPr bwMode="white">
          <a:xfrm>
            <a:off x="1343472" y="2708920"/>
            <a:ext cx="10113337" cy="382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18385D-CDB1-D41A-0671-F95752A6D529}"/>
              </a:ext>
            </a:extLst>
          </p:cNvPr>
          <p:cNvSpPr/>
          <p:nvPr/>
        </p:nvSpPr>
        <p:spPr bwMode="white">
          <a:xfrm>
            <a:off x="1113952" y="3369038"/>
            <a:ext cx="10314285" cy="277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D39885-D5E3-FC43-A235-92C198A9F37F}"/>
              </a:ext>
            </a:extLst>
          </p:cNvPr>
          <p:cNvSpPr/>
          <p:nvPr/>
        </p:nvSpPr>
        <p:spPr bwMode="white">
          <a:xfrm>
            <a:off x="1113952" y="3943053"/>
            <a:ext cx="1038095" cy="2391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48450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51384" y="980728"/>
            <a:ext cx="10800000" cy="5484375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508216" y="2266824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272464" y="2266824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1271464" y="2852936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744072" y="2816863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19" name="文本框 18"/>
          <p:cNvSpPr txBox="1"/>
          <p:nvPr/>
        </p:nvSpPr>
        <p:spPr>
          <a:xfrm>
            <a:off x="5140887" y="4509120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36792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6" grpId="0"/>
      <p:bldP spid="17" grpId="0"/>
      <p:bldP spid="18" grpId="0"/>
      <p:bldP spid="19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59</TotalTime>
  <Words>7</Words>
  <Application>Microsoft Office PowerPoint</Application>
  <PresentationFormat>宽屏</PresentationFormat>
  <Paragraphs>7</Paragraphs>
  <Slides>16</Slides>
  <Notes>2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0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2024-01-02T08:57:22Z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