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92816CC-5422-19C8-0BF0-5265FC521D1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31036"/>
          <a:stretch/>
        </p:blipFill>
        <p:spPr>
          <a:xfrm>
            <a:off x="3409733" y="2929308"/>
            <a:ext cx="5372534" cy="99938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77D73B-57C3-C9AD-EB75-200F6F31044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8AE35BD-50FF-FE5F-B742-DBED355B33F7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26175"/>
            <a:ext cx="10800000" cy="34573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75D490D-CD53-0730-FC14-066ACDB5FC2F}"/>
              </a:ext>
            </a:extLst>
          </p:cNvPr>
          <p:cNvSpPr/>
          <p:nvPr/>
        </p:nvSpPr>
        <p:spPr bwMode="white">
          <a:xfrm>
            <a:off x="5815238" y="3545266"/>
            <a:ext cx="561904" cy="25716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6DADF9A5-AA9D-2427-0FE2-A43E1728318C}"/>
              </a:ext>
            </a:extLst>
          </p:cNvPr>
          <p:cNvSpPr/>
          <p:nvPr/>
        </p:nvSpPr>
        <p:spPr bwMode="white">
          <a:xfrm>
            <a:off x="10262857" y="3554790"/>
            <a:ext cx="600000" cy="2666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504820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224D4EF-7C75-DC68-DE91-BDA0FA05635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139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E2535E2-84F4-7BCE-97E5-6834E93B781F}"/>
              </a:ext>
            </a:extLst>
          </p:cNvPr>
          <p:cNvSpPr/>
          <p:nvPr/>
        </p:nvSpPr>
        <p:spPr bwMode="white">
          <a:xfrm>
            <a:off x="6453333" y="1086645"/>
            <a:ext cx="619047" cy="2579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39178A9-582C-FFCA-82FE-3B6946DA837E}"/>
              </a:ext>
            </a:extLst>
          </p:cNvPr>
          <p:cNvSpPr/>
          <p:nvPr/>
        </p:nvSpPr>
        <p:spPr bwMode="white">
          <a:xfrm>
            <a:off x="9329523" y="1077092"/>
            <a:ext cx="323809" cy="28661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DC68E3E-C7EA-031C-B50B-35000C265162}"/>
              </a:ext>
            </a:extLst>
          </p:cNvPr>
          <p:cNvSpPr/>
          <p:nvPr/>
        </p:nvSpPr>
        <p:spPr bwMode="white">
          <a:xfrm>
            <a:off x="1158095" y="3073842"/>
            <a:ext cx="323809" cy="22929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ACAC148-13E7-1D33-C673-C33547A69BB3}"/>
              </a:ext>
            </a:extLst>
          </p:cNvPr>
          <p:cNvSpPr/>
          <p:nvPr/>
        </p:nvSpPr>
        <p:spPr bwMode="white">
          <a:xfrm>
            <a:off x="2986666" y="3083396"/>
            <a:ext cx="295238" cy="21973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551ADD23-F2E6-1E77-E332-7303951AC56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885918"/>
            <a:ext cx="10800000" cy="150321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392745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B6CFF3C-C755-B1CA-72E7-5427B8C5729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22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4863D7F-B748-0DDF-0753-AA5F7E45F7A4}"/>
              </a:ext>
            </a:extLst>
          </p:cNvPr>
          <p:cNvSpPr/>
          <p:nvPr/>
        </p:nvSpPr>
        <p:spPr bwMode="white">
          <a:xfrm>
            <a:off x="10481904" y="1621197"/>
            <a:ext cx="238095" cy="2291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D5A368C-D530-2B09-69BA-FEB274B3161D}"/>
              </a:ext>
            </a:extLst>
          </p:cNvPr>
          <p:cNvSpPr/>
          <p:nvPr/>
        </p:nvSpPr>
        <p:spPr bwMode="white">
          <a:xfrm>
            <a:off x="1310476" y="3062798"/>
            <a:ext cx="4790476" cy="286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4399BEB3-CD68-6FEF-3E0D-01E1A2FC3F19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61114"/>
            <a:ext cx="10800000" cy="245139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364B217-9026-86A6-314B-373B7BAB6A6D}"/>
              </a:ext>
            </a:extLst>
          </p:cNvPr>
          <p:cNvSpPr/>
          <p:nvPr/>
        </p:nvSpPr>
        <p:spPr bwMode="white">
          <a:xfrm>
            <a:off x="3281904" y="4052500"/>
            <a:ext cx="5971428" cy="29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5A8BEAA-31EF-1946-51EA-B2DDF8E37145}"/>
              </a:ext>
            </a:extLst>
          </p:cNvPr>
          <p:cNvSpPr/>
          <p:nvPr/>
        </p:nvSpPr>
        <p:spPr bwMode="white">
          <a:xfrm>
            <a:off x="2510476" y="4548501"/>
            <a:ext cx="1228571" cy="2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D02A6B0E-9545-C394-9B39-0BC6AED5792D}"/>
              </a:ext>
            </a:extLst>
          </p:cNvPr>
          <p:cNvSpPr/>
          <p:nvPr/>
        </p:nvSpPr>
        <p:spPr bwMode="white">
          <a:xfrm>
            <a:off x="7624761" y="4548501"/>
            <a:ext cx="3733333" cy="2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5B6F568-4943-C43E-DD5D-763C90E5D77B}"/>
              </a:ext>
            </a:extLst>
          </p:cNvPr>
          <p:cNvSpPr/>
          <p:nvPr/>
        </p:nvSpPr>
        <p:spPr bwMode="white">
          <a:xfrm>
            <a:off x="1005714" y="5044503"/>
            <a:ext cx="10333333" cy="28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BA406615-D8AB-2317-F67F-D091D14EF432}"/>
              </a:ext>
            </a:extLst>
          </p:cNvPr>
          <p:cNvSpPr/>
          <p:nvPr/>
        </p:nvSpPr>
        <p:spPr bwMode="white">
          <a:xfrm>
            <a:off x="1024761" y="5530966"/>
            <a:ext cx="3609523" cy="2956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846856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2023-12-29T11:07:52Z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