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D52FE0-5B47-0150-E889-464DE307669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 b="43411"/>
          <a:stretch/>
        </p:blipFill>
        <p:spPr>
          <a:xfrm>
            <a:off x="4452116" y="2978317"/>
            <a:ext cx="3287768" cy="8465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E921B92-71BD-416C-E613-1ECBBA08A8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A74FAE9-EB8A-30DD-4422-3336469A9996}"/>
              </a:ext>
            </a:extLst>
          </p:cNvPr>
          <p:cNvSpPr/>
          <p:nvPr/>
        </p:nvSpPr>
        <p:spPr bwMode="white">
          <a:xfrm>
            <a:off x="7300952" y="1067312"/>
            <a:ext cx="247619" cy="219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801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AB7E0-EA3C-AC38-B4AF-3C088423CF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96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B7E2B0-211E-0232-C2F8-C145DAD07E93}"/>
              </a:ext>
            </a:extLst>
          </p:cNvPr>
          <p:cNvSpPr/>
          <p:nvPr/>
        </p:nvSpPr>
        <p:spPr bwMode="white">
          <a:xfrm>
            <a:off x="5205714" y="3158236"/>
            <a:ext cx="628571" cy="27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6967519-5FCA-AD8D-46FC-0E9FD3262F77}"/>
              </a:ext>
            </a:extLst>
          </p:cNvPr>
          <p:cNvSpPr/>
          <p:nvPr/>
        </p:nvSpPr>
        <p:spPr bwMode="white">
          <a:xfrm>
            <a:off x="10281904" y="3177330"/>
            <a:ext cx="276190" cy="22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9B7112E-768A-A61E-FBDD-A77A2CF5DB5F}"/>
              </a:ext>
            </a:extLst>
          </p:cNvPr>
          <p:cNvSpPr/>
          <p:nvPr/>
        </p:nvSpPr>
        <p:spPr bwMode="white">
          <a:xfrm>
            <a:off x="3920000" y="3654674"/>
            <a:ext cx="628571" cy="27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852E38E-1322-7F1E-6A1C-1681F92213FE}"/>
              </a:ext>
            </a:extLst>
          </p:cNvPr>
          <p:cNvSpPr/>
          <p:nvPr/>
        </p:nvSpPr>
        <p:spPr bwMode="white">
          <a:xfrm>
            <a:off x="7824761" y="3683315"/>
            <a:ext cx="219047" cy="219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BA9747-5741-BE30-7397-C0239E60F815}"/>
              </a:ext>
            </a:extLst>
          </p:cNvPr>
          <p:cNvSpPr/>
          <p:nvPr/>
        </p:nvSpPr>
        <p:spPr bwMode="white">
          <a:xfrm>
            <a:off x="1529523" y="4160659"/>
            <a:ext cx="628571" cy="2673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2110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6A26816-5BFD-FDA0-E54E-FA369848F32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95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E7F03F-B755-1967-9075-28E31AD2EEE2}"/>
              </a:ext>
            </a:extLst>
          </p:cNvPr>
          <p:cNvSpPr/>
          <p:nvPr/>
        </p:nvSpPr>
        <p:spPr bwMode="white">
          <a:xfrm>
            <a:off x="1339047" y="2133929"/>
            <a:ext cx="3923809" cy="2952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0FB295-CBA2-DDBB-218F-5746AC5BE62E}"/>
              </a:ext>
            </a:extLst>
          </p:cNvPr>
          <p:cNvSpPr/>
          <p:nvPr/>
        </p:nvSpPr>
        <p:spPr bwMode="white">
          <a:xfrm>
            <a:off x="1348571" y="3143474"/>
            <a:ext cx="4371428" cy="285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71642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B471E4-2951-13FD-01A5-9DE2CBBECDB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673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F9105AB-FD9D-7F9B-1F0B-E654D452C7AD}"/>
              </a:ext>
            </a:extLst>
          </p:cNvPr>
          <p:cNvSpPr/>
          <p:nvPr/>
        </p:nvSpPr>
        <p:spPr bwMode="white">
          <a:xfrm>
            <a:off x="2910476" y="2842114"/>
            <a:ext cx="1514285" cy="2671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0B3A136-55C2-4229-336E-635D2BA2F55E}"/>
              </a:ext>
            </a:extLst>
          </p:cNvPr>
          <p:cNvSpPr/>
          <p:nvPr/>
        </p:nvSpPr>
        <p:spPr bwMode="white">
          <a:xfrm>
            <a:off x="7129523" y="2842114"/>
            <a:ext cx="1142857" cy="2862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1C05F2-9963-A12B-82D5-2F76A8615DBD}"/>
              </a:ext>
            </a:extLst>
          </p:cNvPr>
          <p:cNvSpPr/>
          <p:nvPr/>
        </p:nvSpPr>
        <p:spPr bwMode="white">
          <a:xfrm>
            <a:off x="2939047" y="3338266"/>
            <a:ext cx="1495238" cy="305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FC9A11-75D7-57B7-4109-5EE06DA834B2}"/>
              </a:ext>
            </a:extLst>
          </p:cNvPr>
          <p:cNvSpPr/>
          <p:nvPr/>
        </p:nvSpPr>
        <p:spPr bwMode="white">
          <a:xfrm>
            <a:off x="7081904" y="3338266"/>
            <a:ext cx="1066666" cy="2957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F10EF40-5251-B0B0-9DB5-58734732AC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53501"/>
            <a:ext cx="10800000" cy="20339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8AD875C-A92F-9D09-C92E-10C742577BE9}"/>
              </a:ext>
            </a:extLst>
          </p:cNvPr>
          <p:cNvSpPr/>
          <p:nvPr/>
        </p:nvSpPr>
        <p:spPr bwMode="white">
          <a:xfrm>
            <a:off x="8310476" y="5028060"/>
            <a:ext cx="238094" cy="2291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AD875C-A92F-9D09-C92E-10C742577BE9}"/>
              </a:ext>
            </a:extLst>
          </p:cNvPr>
          <p:cNvSpPr/>
          <p:nvPr/>
        </p:nvSpPr>
        <p:spPr bwMode="white">
          <a:xfrm>
            <a:off x="4151784" y="4294277"/>
            <a:ext cx="864096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8AD875C-A92F-9D09-C92E-10C742577BE9}"/>
              </a:ext>
            </a:extLst>
          </p:cNvPr>
          <p:cNvSpPr/>
          <p:nvPr/>
        </p:nvSpPr>
        <p:spPr bwMode="white">
          <a:xfrm>
            <a:off x="10704512" y="4305161"/>
            <a:ext cx="864096" cy="720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29022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1A37D-81EA-A266-6234-63823B68CD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694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A0B686-7828-1AB3-34D6-E96D54D9FAC9}"/>
              </a:ext>
            </a:extLst>
          </p:cNvPr>
          <p:cNvSpPr/>
          <p:nvPr/>
        </p:nvSpPr>
        <p:spPr bwMode="white">
          <a:xfrm>
            <a:off x="5596190" y="1659535"/>
            <a:ext cx="3457142" cy="28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801582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2023-12-30T00:33:25Z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