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52" r:id="rId3"/>
    <p:sldId id="350" r:id="rId4"/>
    <p:sldId id="349" r:id="rId5"/>
    <p:sldId id="348" r:id="rId6"/>
    <p:sldId id="345" r:id="rId7"/>
    <p:sldId id="343" r:id="rId8"/>
    <p:sldId id="341" r:id="rId9"/>
    <p:sldId id="337" r:id="rId10"/>
    <p:sldId id="335" r:id="rId11"/>
    <p:sldId id="333" r:id="rId12"/>
    <p:sldId id="332" r:id="rId13"/>
    <p:sldId id="330" r:id="rId14"/>
    <p:sldId id="328" r:id="rId15"/>
    <p:sldId id="326" r:id="rId16"/>
    <p:sldId id="325" r:id="rId17"/>
  </p:sldIdLst>
  <p:sldSz cx="12192000" cy="6858000"/>
  <p:notesSz cx="6858000" cy="9144000"/>
  <p:custDataLst>
    <p:tags r:id="rId1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ags" Target="tags/tag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A5623D-EC6A-D463-F35B-3482209A5958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4222"/>
          <a:stretch/>
        </p:blipFill>
        <p:spPr>
          <a:xfrm>
            <a:off x="3624024" y="2947728"/>
            <a:ext cx="4943952" cy="962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9A50212-D6FC-B615-32D7-0FD6433B4AD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166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725A783-596F-A752-B8BB-E87D8375BCCC}"/>
              </a:ext>
            </a:extLst>
          </p:cNvPr>
          <p:cNvSpPr/>
          <p:nvPr/>
        </p:nvSpPr>
        <p:spPr bwMode="white">
          <a:xfrm>
            <a:off x="2491428" y="1563192"/>
            <a:ext cx="590476" cy="2479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4A3C42B-6E36-1FF6-6D63-880FA670215A}"/>
              </a:ext>
            </a:extLst>
          </p:cNvPr>
          <p:cNvSpPr/>
          <p:nvPr/>
        </p:nvSpPr>
        <p:spPr bwMode="white">
          <a:xfrm>
            <a:off x="5596190" y="1563192"/>
            <a:ext cx="580952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58D55DF-7D6D-E4C0-7ABD-C901DCD9E325}"/>
              </a:ext>
            </a:extLst>
          </p:cNvPr>
          <p:cNvSpPr/>
          <p:nvPr/>
        </p:nvSpPr>
        <p:spPr bwMode="white">
          <a:xfrm>
            <a:off x="8739047" y="1553657"/>
            <a:ext cx="580952" cy="2765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537E4C2-C184-3B97-40FF-94984BF4525E}"/>
              </a:ext>
            </a:extLst>
          </p:cNvPr>
          <p:cNvSpPr/>
          <p:nvPr/>
        </p:nvSpPr>
        <p:spPr bwMode="white">
          <a:xfrm>
            <a:off x="6900952" y="2030425"/>
            <a:ext cx="1447619" cy="2669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5E96A9-64D2-3377-B3F8-12E45A5CB950}"/>
              </a:ext>
            </a:extLst>
          </p:cNvPr>
          <p:cNvSpPr/>
          <p:nvPr/>
        </p:nvSpPr>
        <p:spPr bwMode="white">
          <a:xfrm>
            <a:off x="10843809" y="2039960"/>
            <a:ext cx="571428" cy="238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E481B53-1623-2FBB-B8DC-09A7F1E5F588}"/>
              </a:ext>
            </a:extLst>
          </p:cNvPr>
          <p:cNvSpPr/>
          <p:nvPr/>
        </p:nvSpPr>
        <p:spPr bwMode="white">
          <a:xfrm>
            <a:off x="1072380" y="2497657"/>
            <a:ext cx="847619" cy="257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4745F796-64A9-6624-F917-97D97145EB58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96952"/>
            <a:ext cx="10800000" cy="2302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A1FC4FB-ADBC-B281-301E-D91929C90DFA}"/>
              </a:ext>
            </a:extLst>
          </p:cNvPr>
          <p:cNvSpPr/>
          <p:nvPr/>
        </p:nvSpPr>
        <p:spPr bwMode="white">
          <a:xfrm>
            <a:off x="5158095" y="3073382"/>
            <a:ext cx="1885714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78EF203-3293-A1BD-4DBB-A907A24972CC}"/>
              </a:ext>
            </a:extLst>
          </p:cNvPr>
          <p:cNvSpPr/>
          <p:nvPr/>
        </p:nvSpPr>
        <p:spPr bwMode="white">
          <a:xfrm>
            <a:off x="4910476" y="3531966"/>
            <a:ext cx="1142857" cy="2770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3589E818-378D-6FA7-C216-4DF8E2F65A98}"/>
              </a:ext>
            </a:extLst>
          </p:cNvPr>
          <p:cNvSpPr/>
          <p:nvPr/>
        </p:nvSpPr>
        <p:spPr bwMode="white">
          <a:xfrm>
            <a:off x="1348571" y="4477795"/>
            <a:ext cx="10085714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0C91B1BD-89E8-980C-819A-2ED69B73D2EA}"/>
              </a:ext>
            </a:extLst>
          </p:cNvPr>
          <p:cNvSpPr/>
          <p:nvPr/>
        </p:nvSpPr>
        <p:spPr bwMode="white">
          <a:xfrm>
            <a:off x="1062857" y="4945933"/>
            <a:ext cx="1847619" cy="2675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940320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AEFE208-75A5-276A-DB07-3454DE8F0FEF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82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1F59AFA-985D-5F36-7122-ADEC4A87E22A}"/>
              </a:ext>
            </a:extLst>
          </p:cNvPr>
          <p:cNvSpPr/>
          <p:nvPr/>
        </p:nvSpPr>
        <p:spPr bwMode="white">
          <a:xfrm>
            <a:off x="6367619" y="1115324"/>
            <a:ext cx="209523" cy="2102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045232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62A9C37-0BB4-CCC0-2F17-CBA6B1E60BCA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01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C544BA9-CBDA-5EF5-E0AE-03D7AA1D0021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97152"/>
            <a:ext cx="10800000" cy="14077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76288797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FCFBEB-19CE-EAF3-5D7D-4AF932A7E42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64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217E194-54D4-E655-7608-2B20D5D28C93}"/>
              </a:ext>
            </a:extLst>
          </p:cNvPr>
          <p:cNvSpPr/>
          <p:nvPr/>
        </p:nvSpPr>
        <p:spPr bwMode="white">
          <a:xfrm>
            <a:off x="6729523" y="1029199"/>
            <a:ext cx="600000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B0CC9B8-0550-AD64-48F1-1B303D992BDA}"/>
              </a:ext>
            </a:extLst>
          </p:cNvPr>
          <p:cNvSpPr/>
          <p:nvPr/>
        </p:nvSpPr>
        <p:spPr bwMode="white">
          <a:xfrm>
            <a:off x="3558095" y="1972999"/>
            <a:ext cx="590476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5D04FB-21C0-D486-508B-C12FC206AE2C}"/>
              </a:ext>
            </a:extLst>
          </p:cNvPr>
          <p:cNvSpPr/>
          <p:nvPr/>
        </p:nvSpPr>
        <p:spPr bwMode="white">
          <a:xfrm>
            <a:off x="7967619" y="1972999"/>
            <a:ext cx="523809" cy="26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70312" y="3811370"/>
            <a:ext cx="10800000" cy="1740555"/>
          </a:xfrm>
          <a:prstGeom prst="rect">
            <a:avLst/>
          </a:prstGeom>
        </p:spPr>
      </p:pic>
      <p:sp>
        <p:nvSpPr>
          <p:cNvPr id="13" name="椭圆 12"/>
          <p:cNvSpPr/>
          <p:nvPr/>
        </p:nvSpPr>
        <p:spPr>
          <a:xfrm>
            <a:off x="2679808" y="3811370"/>
            <a:ext cx="288032" cy="33771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>
            <a:off x="8760296" y="3791274"/>
            <a:ext cx="288032" cy="33771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5" name="椭圆 14"/>
          <p:cNvSpPr/>
          <p:nvPr/>
        </p:nvSpPr>
        <p:spPr>
          <a:xfrm>
            <a:off x="6615651" y="4275128"/>
            <a:ext cx="288032" cy="337710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45465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13" grpId="0" animBg="1"/>
      <p:bldP spid="14" grpId="0" animBg="1"/>
      <p:bldP spid="15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0394FD-84B6-15C1-E824-0CEBE55524D8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9498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DC4D02FE-07D2-21C7-9FE2-15CEA7419C35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1921823"/>
            <a:ext cx="10800000" cy="29469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DD9ACA3-ED8A-0922-FC08-8FCC30742020}"/>
              </a:ext>
            </a:extLst>
          </p:cNvPr>
          <p:cNvSpPr/>
          <p:nvPr/>
        </p:nvSpPr>
        <p:spPr bwMode="white">
          <a:xfrm>
            <a:off x="8377142" y="2026732"/>
            <a:ext cx="933333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73384E-1E29-FFE8-11BD-8F0C2B736FDF}"/>
              </a:ext>
            </a:extLst>
          </p:cNvPr>
          <p:cNvSpPr/>
          <p:nvPr/>
        </p:nvSpPr>
        <p:spPr bwMode="white">
          <a:xfrm>
            <a:off x="10043809" y="2036269"/>
            <a:ext cx="933333" cy="2288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50C1F16-008B-8CC7-E087-30A3831D92B2}"/>
              </a:ext>
            </a:extLst>
          </p:cNvPr>
          <p:cNvSpPr/>
          <p:nvPr/>
        </p:nvSpPr>
        <p:spPr bwMode="white">
          <a:xfrm>
            <a:off x="1339047" y="2494055"/>
            <a:ext cx="895238" cy="267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6BDC14-30A4-F0FE-F64C-2EAA3382A258}"/>
              </a:ext>
            </a:extLst>
          </p:cNvPr>
          <p:cNvSpPr/>
          <p:nvPr/>
        </p:nvSpPr>
        <p:spPr bwMode="white">
          <a:xfrm>
            <a:off x="8643809" y="2494055"/>
            <a:ext cx="1161904" cy="2765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3AB2F1B-9DFA-ACF8-F465-31BD851A87DD}"/>
              </a:ext>
            </a:extLst>
          </p:cNvPr>
          <p:cNvSpPr/>
          <p:nvPr/>
        </p:nvSpPr>
        <p:spPr bwMode="white">
          <a:xfrm>
            <a:off x="1358095" y="4496868"/>
            <a:ext cx="1161904" cy="2575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93576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45093B0-6175-5F61-3C3B-6810BA33388B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76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4752C20-58AB-2AFA-D849-8E4668528711}"/>
              </a:ext>
            </a:extLst>
          </p:cNvPr>
          <p:cNvSpPr/>
          <p:nvPr/>
        </p:nvSpPr>
        <p:spPr bwMode="white">
          <a:xfrm>
            <a:off x="1653333" y="1543808"/>
            <a:ext cx="1123809" cy="2668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A7563E-148F-601A-1E68-B4FFC9C506FB}"/>
              </a:ext>
            </a:extLst>
          </p:cNvPr>
          <p:cNvSpPr/>
          <p:nvPr/>
        </p:nvSpPr>
        <p:spPr bwMode="white">
          <a:xfrm>
            <a:off x="4777142" y="1534278"/>
            <a:ext cx="1133333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D514986-5030-794E-4093-BF5F849301D6}"/>
              </a:ext>
            </a:extLst>
          </p:cNvPr>
          <p:cNvSpPr/>
          <p:nvPr/>
        </p:nvSpPr>
        <p:spPr bwMode="white">
          <a:xfrm>
            <a:off x="7862857" y="1534278"/>
            <a:ext cx="1161905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03D883B-1AEC-DAE8-4DBA-2BD6B2175D54}"/>
              </a:ext>
            </a:extLst>
          </p:cNvPr>
          <p:cNvSpPr/>
          <p:nvPr/>
        </p:nvSpPr>
        <p:spPr bwMode="white">
          <a:xfrm>
            <a:off x="1348570" y="2852937"/>
            <a:ext cx="10171429" cy="3681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57EC3F0B-8A0E-6D47-8EA0-8BE21D5626B6}"/>
              </a:ext>
            </a:extLst>
          </p:cNvPr>
          <p:cNvSpPr/>
          <p:nvPr/>
        </p:nvSpPr>
        <p:spPr bwMode="white">
          <a:xfrm>
            <a:off x="1053333" y="3421246"/>
            <a:ext cx="4276190" cy="2763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983599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16DC95D-998D-BF2B-3DF7-2F6F0B62D72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4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729502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519ED8-075F-6BFE-F7D7-8FB1CD57722E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43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12ADF6C-A9C2-F29A-F3FF-40D22402E1BA}"/>
              </a:ext>
            </a:extLst>
          </p:cNvPr>
          <p:cNvSpPr/>
          <p:nvPr/>
        </p:nvSpPr>
        <p:spPr bwMode="white">
          <a:xfrm>
            <a:off x="4329523" y="2011534"/>
            <a:ext cx="323809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7269488-C1E9-DBA1-C4D7-155BDB39C1B7}"/>
              </a:ext>
            </a:extLst>
          </p:cNvPr>
          <p:cNvSpPr/>
          <p:nvPr/>
        </p:nvSpPr>
        <p:spPr bwMode="white">
          <a:xfrm>
            <a:off x="7091428" y="2011534"/>
            <a:ext cx="609524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2D381F8-2559-3E85-9EF2-C52CDFA614F1}"/>
              </a:ext>
            </a:extLst>
          </p:cNvPr>
          <p:cNvSpPr/>
          <p:nvPr/>
        </p:nvSpPr>
        <p:spPr bwMode="white">
          <a:xfrm>
            <a:off x="6167619" y="2469311"/>
            <a:ext cx="600000" cy="2765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9DB0531-712F-D21E-E1E5-A4D3EE64FC8A}"/>
              </a:ext>
            </a:extLst>
          </p:cNvPr>
          <p:cNvSpPr/>
          <p:nvPr/>
        </p:nvSpPr>
        <p:spPr bwMode="white">
          <a:xfrm>
            <a:off x="9577142" y="2488385"/>
            <a:ext cx="571428" cy="2384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BFB3E9D-5962-C0C7-E8B5-562FA90DB0D2}"/>
              </a:ext>
            </a:extLst>
          </p:cNvPr>
          <p:cNvSpPr/>
          <p:nvPr/>
        </p:nvSpPr>
        <p:spPr bwMode="white">
          <a:xfrm>
            <a:off x="1577142" y="2936625"/>
            <a:ext cx="571428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2CE53BA-D37F-B58F-EE89-0A3DE05D5E29}"/>
              </a:ext>
            </a:extLst>
          </p:cNvPr>
          <p:cNvSpPr/>
          <p:nvPr/>
        </p:nvSpPr>
        <p:spPr bwMode="white">
          <a:xfrm>
            <a:off x="5043809" y="2936625"/>
            <a:ext cx="895238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183CE11-9021-DDC6-28DF-7319B0B8A302}"/>
              </a:ext>
            </a:extLst>
          </p:cNvPr>
          <p:cNvSpPr/>
          <p:nvPr/>
        </p:nvSpPr>
        <p:spPr bwMode="white">
          <a:xfrm>
            <a:off x="1548571" y="3403939"/>
            <a:ext cx="609523" cy="25749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F3581F1F-AA87-AF97-FB57-6E5EA5441F3A}"/>
              </a:ext>
            </a:extLst>
          </p:cNvPr>
          <p:cNvSpPr/>
          <p:nvPr/>
        </p:nvSpPr>
        <p:spPr bwMode="white">
          <a:xfrm>
            <a:off x="6462857" y="3394402"/>
            <a:ext cx="561904" cy="267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2" name="img_16777215">
            <a:extLst>
              <a:ext uri="{FF2B5EF4-FFF2-40B4-BE49-F238E27FC236}">
                <a16:creationId xmlns:a16="http://schemas.microsoft.com/office/drawing/2014/main" id="{B01CD0E0-67F3-4B6E-7A6B-0A600275580E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44261"/>
            <a:ext cx="10800000" cy="23491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B2388D0D-BC1E-5514-8B76-D064096BFCA1}"/>
              </a:ext>
            </a:extLst>
          </p:cNvPr>
          <p:cNvSpPr/>
          <p:nvPr/>
        </p:nvSpPr>
        <p:spPr bwMode="white">
          <a:xfrm>
            <a:off x="6996190" y="3868401"/>
            <a:ext cx="228571" cy="2100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4712856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258DDF3-6D87-0183-2548-71C65E4CA310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73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4576213-2720-8665-AC4E-A0F778D31440}"/>
              </a:ext>
            </a:extLst>
          </p:cNvPr>
          <p:cNvSpPr/>
          <p:nvPr/>
        </p:nvSpPr>
        <p:spPr bwMode="white">
          <a:xfrm>
            <a:off x="6253333" y="1525568"/>
            <a:ext cx="190476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52DD7E3-F69D-7096-3033-CE93FD535C73}"/>
              </a:ext>
            </a:extLst>
          </p:cNvPr>
          <p:cNvSpPr/>
          <p:nvPr/>
        </p:nvSpPr>
        <p:spPr bwMode="white">
          <a:xfrm>
            <a:off x="8234285" y="1525568"/>
            <a:ext cx="323809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27E8109-3624-CDC1-9C76-B70824ADA7D4}"/>
              </a:ext>
            </a:extLst>
          </p:cNvPr>
          <p:cNvSpPr/>
          <p:nvPr/>
        </p:nvSpPr>
        <p:spPr bwMode="white">
          <a:xfrm>
            <a:off x="5158095" y="2909488"/>
            <a:ext cx="219047" cy="219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CEC6E9C-37AF-32F3-AEB0-59B617E930FC}"/>
              </a:ext>
            </a:extLst>
          </p:cNvPr>
          <p:cNvSpPr/>
          <p:nvPr/>
        </p:nvSpPr>
        <p:spPr bwMode="white">
          <a:xfrm>
            <a:off x="7567619" y="3377158"/>
            <a:ext cx="228571" cy="209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025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3CB943-7E04-D12F-A579-AB78E78A42C4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717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03DAEF1-6440-7E03-5325-9ECF8A510CEF}"/>
              </a:ext>
            </a:extLst>
          </p:cNvPr>
          <p:cNvSpPr/>
          <p:nvPr/>
        </p:nvSpPr>
        <p:spPr bwMode="white">
          <a:xfrm>
            <a:off x="7139047" y="1057722"/>
            <a:ext cx="219047" cy="2095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261410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81B8760-8000-8DC2-B22D-25F4F10AB29D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94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7257C9F-60EA-A5C1-4175-C91CA1A005D3}"/>
              </a:ext>
            </a:extLst>
          </p:cNvPr>
          <p:cNvSpPr/>
          <p:nvPr/>
        </p:nvSpPr>
        <p:spPr bwMode="white">
          <a:xfrm>
            <a:off x="5024761" y="1124719"/>
            <a:ext cx="209523" cy="20998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1A8786B3-1054-E3FC-B764-C4350EF8DDC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91434"/>
            <a:ext cx="10800000" cy="13992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21801AF-74C7-1EA6-FD33-0BD9EAE5538E}"/>
              </a:ext>
            </a:extLst>
          </p:cNvPr>
          <p:cNvSpPr/>
          <p:nvPr/>
        </p:nvSpPr>
        <p:spPr bwMode="white">
          <a:xfrm>
            <a:off x="5881904" y="3444781"/>
            <a:ext cx="209523" cy="2012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51C0A1DD-2D50-B0D6-447A-C0612211A1E2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4706759"/>
            <a:ext cx="10800000" cy="13441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48529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183D59-D2D5-CD42-59F0-36EC4D210579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141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1111310-760E-CA2C-A874-E1D88DF768A0}"/>
              </a:ext>
            </a:extLst>
          </p:cNvPr>
          <p:cNvSpPr/>
          <p:nvPr/>
        </p:nvSpPr>
        <p:spPr bwMode="white">
          <a:xfrm>
            <a:off x="1358095" y="2459848"/>
            <a:ext cx="10057142" cy="2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E0EC4AF-2229-FA3A-C75F-D01E8B200AB6}"/>
              </a:ext>
            </a:extLst>
          </p:cNvPr>
          <p:cNvSpPr/>
          <p:nvPr/>
        </p:nvSpPr>
        <p:spPr bwMode="white">
          <a:xfrm>
            <a:off x="1072380" y="2917648"/>
            <a:ext cx="1285714" cy="2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DC32E54-1146-4483-7F74-29E97208772B}"/>
              </a:ext>
            </a:extLst>
          </p:cNvPr>
          <p:cNvSpPr/>
          <p:nvPr/>
        </p:nvSpPr>
        <p:spPr bwMode="white">
          <a:xfrm>
            <a:off x="1377142" y="3833247"/>
            <a:ext cx="4257142" cy="2765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B2574F81-8B3A-E036-D38E-2369C5ED9E76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241459"/>
            <a:ext cx="10800000" cy="23109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8DBDA5F-70BE-4D81-E555-3382EBA5A116}"/>
              </a:ext>
            </a:extLst>
          </p:cNvPr>
          <p:cNvSpPr/>
          <p:nvPr/>
        </p:nvSpPr>
        <p:spPr bwMode="white">
          <a:xfrm>
            <a:off x="1367619" y="4804873"/>
            <a:ext cx="2971428" cy="2673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D6844AD-DC63-F0D9-FF7B-0DE8FF78EDC2}"/>
              </a:ext>
            </a:extLst>
          </p:cNvPr>
          <p:cNvSpPr/>
          <p:nvPr/>
        </p:nvSpPr>
        <p:spPr bwMode="white">
          <a:xfrm>
            <a:off x="1367618" y="6122395"/>
            <a:ext cx="9840949" cy="3345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056789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ACAF0F-1FC3-C9CB-25F2-BA2CFC3482B1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85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2540EE-BF9E-E478-7C7F-3C0501B54261}"/>
              </a:ext>
            </a:extLst>
          </p:cNvPr>
          <p:cNvSpPr/>
          <p:nvPr/>
        </p:nvSpPr>
        <p:spPr bwMode="white">
          <a:xfrm>
            <a:off x="7281904" y="1515308"/>
            <a:ext cx="1495239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AFF2CB0-73D2-7A59-04F0-B243C64EB16F}"/>
              </a:ext>
            </a:extLst>
          </p:cNvPr>
          <p:cNvSpPr/>
          <p:nvPr/>
        </p:nvSpPr>
        <p:spPr bwMode="white">
          <a:xfrm>
            <a:off x="9520000" y="1524840"/>
            <a:ext cx="1466667" cy="2573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6EC9AF-86E4-E76D-FA9C-777AF4A11271}"/>
              </a:ext>
            </a:extLst>
          </p:cNvPr>
          <p:cNvSpPr/>
          <p:nvPr/>
        </p:nvSpPr>
        <p:spPr bwMode="white">
          <a:xfrm>
            <a:off x="10005714" y="2430354"/>
            <a:ext cx="1409523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923C696-8D5C-FA68-BFD4-2231E4D2AA97}"/>
              </a:ext>
            </a:extLst>
          </p:cNvPr>
          <p:cNvSpPr/>
          <p:nvPr/>
        </p:nvSpPr>
        <p:spPr bwMode="white">
          <a:xfrm>
            <a:off x="1091428" y="2897409"/>
            <a:ext cx="571428" cy="247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46D1FA-D0F9-2681-B348-C5AD8F55AA1A}"/>
              </a:ext>
            </a:extLst>
          </p:cNvPr>
          <p:cNvSpPr/>
          <p:nvPr/>
        </p:nvSpPr>
        <p:spPr bwMode="white">
          <a:xfrm>
            <a:off x="2348571" y="2887877"/>
            <a:ext cx="1980952" cy="276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3EB1A79D-0D5B-7BD6-A0BA-B5A4D2AD101B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81653"/>
            <a:ext cx="10800000" cy="27010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0859DBF9-2612-CACA-5EAF-A7D61FEEC567}"/>
              </a:ext>
            </a:extLst>
          </p:cNvPr>
          <p:cNvSpPr/>
          <p:nvPr/>
        </p:nvSpPr>
        <p:spPr bwMode="white">
          <a:xfrm>
            <a:off x="4748571" y="3386641"/>
            <a:ext cx="2047619" cy="2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C9EF2800-3119-031C-AF82-1E2899CC0F05}"/>
              </a:ext>
            </a:extLst>
          </p:cNvPr>
          <p:cNvSpPr/>
          <p:nvPr/>
        </p:nvSpPr>
        <p:spPr bwMode="white">
          <a:xfrm>
            <a:off x="7510476" y="3386641"/>
            <a:ext cx="1742857" cy="2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D375335-A546-8156-5F92-BA220F78E4CF}"/>
              </a:ext>
            </a:extLst>
          </p:cNvPr>
          <p:cNvSpPr/>
          <p:nvPr/>
        </p:nvSpPr>
        <p:spPr bwMode="white">
          <a:xfrm>
            <a:off x="3586666" y="4302901"/>
            <a:ext cx="1971428" cy="2767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2F424AE-D995-B892-39B5-261BFF95D6A4}"/>
              </a:ext>
            </a:extLst>
          </p:cNvPr>
          <p:cNvSpPr/>
          <p:nvPr/>
        </p:nvSpPr>
        <p:spPr bwMode="white">
          <a:xfrm>
            <a:off x="9148571" y="4312446"/>
            <a:ext cx="1676190" cy="2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67DD8087-14BE-5C0D-52D5-C68C8E11CB6A}"/>
              </a:ext>
            </a:extLst>
          </p:cNvPr>
          <p:cNvSpPr/>
          <p:nvPr/>
        </p:nvSpPr>
        <p:spPr bwMode="white">
          <a:xfrm>
            <a:off x="3805714" y="5219162"/>
            <a:ext cx="3514285" cy="2672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11046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  <p:bldP spid="14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D1BD31-D19C-14D4-F883-773BBB76F7D6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39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1534EBF-35CF-D10A-0D60-3BBFB1F1EEA6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551"/>
          <a:stretch/>
        </p:blipFill>
        <p:spPr>
          <a:xfrm>
            <a:off x="1103744" y="2511222"/>
            <a:ext cx="9984512" cy="253144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952543A9-9842-0972-277A-2BE1F996D780}"/>
              </a:ext>
            </a:extLst>
          </p:cNvPr>
          <p:cNvPicPr>
            <a:picLocks noChangeAspect="1"/>
          </p:cNvPicPr>
          <p:nvPr/>
        </p:nvPicPr>
        <p:blipFill>
          <a:blip r:embed="rId4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3744" y="5042670"/>
            <a:ext cx="10800000" cy="627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A555462-11A0-7157-88BB-EEBA6BD668A0}"/>
              </a:ext>
            </a:extLst>
          </p:cNvPr>
          <p:cNvSpPr/>
          <p:nvPr/>
        </p:nvSpPr>
        <p:spPr bwMode="white">
          <a:xfrm>
            <a:off x="2087256" y="5195414"/>
            <a:ext cx="8721249" cy="3782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F2583285-6833-54AA-EEB7-2EC3CD173891}"/>
              </a:ext>
            </a:extLst>
          </p:cNvPr>
          <p:cNvPicPr>
            <a:picLocks noChangeAspect="1"/>
          </p:cNvPicPr>
          <p:nvPr/>
        </p:nvPicPr>
        <p:blipFill rotWithShape="1"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0240"/>
          <a:stretch/>
        </p:blipFill>
        <p:spPr>
          <a:xfrm>
            <a:off x="1082472" y="5726427"/>
            <a:ext cx="9694048" cy="5300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BEA53E-A9D1-953C-C63C-C01F4143BF40}"/>
              </a:ext>
            </a:extLst>
          </p:cNvPr>
          <p:cNvSpPr/>
          <p:nvPr/>
        </p:nvSpPr>
        <p:spPr bwMode="white">
          <a:xfrm>
            <a:off x="1044376" y="5832434"/>
            <a:ext cx="6000000" cy="2698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26647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8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8576BB-BB93-45C8-1CC4-1060BE08A0C5}"/>
              </a:ext>
            </a:extLst>
          </p:cNvPr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83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3CC4B15-2285-DAAF-8498-3453D946B2E2}"/>
              </a:ext>
            </a:extLst>
          </p:cNvPr>
          <p:cNvSpPr/>
          <p:nvPr/>
        </p:nvSpPr>
        <p:spPr bwMode="white">
          <a:xfrm>
            <a:off x="4186666" y="2060432"/>
            <a:ext cx="323809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7D8F812-2635-8125-C48F-228D7844430D}"/>
              </a:ext>
            </a:extLst>
          </p:cNvPr>
          <p:cNvSpPr/>
          <p:nvPr/>
        </p:nvSpPr>
        <p:spPr bwMode="white">
          <a:xfrm>
            <a:off x="996190" y="2547363"/>
            <a:ext cx="323809" cy="2291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A6C03C-1090-ADFD-D6DB-97BDC89C900C}"/>
              </a:ext>
            </a:extLst>
          </p:cNvPr>
          <p:cNvSpPr/>
          <p:nvPr/>
        </p:nvSpPr>
        <p:spPr bwMode="white">
          <a:xfrm>
            <a:off x="10262857" y="2518720"/>
            <a:ext cx="304762" cy="257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D1ECA55-DD5C-9D43-F18D-FC677FA3EB70}"/>
              </a:ext>
            </a:extLst>
          </p:cNvPr>
          <p:cNvSpPr/>
          <p:nvPr/>
        </p:nvSpPr>
        <p:spPr bwMode="white">
          <a:xfrm>
            <a:off x="1424761" y="3005650"/>
            <a:ext cx="304761" cy="2482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22E4A89-3A90-1649-F087-68EECB3D792D}"/>
              </a:ext>
            </a:extLst>
          </p:cNvPr>
          <p:cNvPicPr>
            <a:picLocks noChangeAspect="1"/>
          </p:cNvPicPr>
          <p:nvPr/>
        </p:nvPicPr>
        <p:blipFill>
          <a:blip r:embed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3893581"/>
            <a:ext cx="10800000" cy="22897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422309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</TotalTime>
  <Words>0</Words>
  <Application>Microsoft Office PowerPoint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2024-01-02T08:36:00Z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