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A8DF79-1360-B9A7-D723-1E8ADF401FB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559" b="43044"/>
          <a:stretch/>
        </p:blipFill>
        <p:spPr>
          <a:xfrm>
            <a:off x="4015386" y="2780928"/>
            <a:ext cx="4161228" cy="1071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DC2C11-9E69-04FB-0F9C-C46CF4BF16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81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D89295-A787-F051-A497-E9066D2BA448}"/>
              </a:ext>
            </a:extLst>
          </p:cNvPr>
          <p:cNvSpPr/>
          <p:nvPr/>
        </p:nvSpPr>
        <p:spPr bwMode="white">
          <a:xfrm>
            <a:off x="1567619" y="2343652"/>
            <a:ext cx="342857" cy="27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4FC56A0-6C6F-024F-1A3B-8EC6EC2FB4F1}"/>
              </a:ext>
            </a:extLst>
          </p:cNvPr>
          <p:cNvSpPr/>
          <p:nvPr/>
        </p:nvSpPr>
        <p:spPr bwMode="white">
          <a:xfrm>
            <a:off x="3386666" y="2343652"/>
            <a:ext cx="323809" cy="27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086FE74-8CFE-8B14-F82F-7F0012270835}"/>
              </a:ext>
            </a:extLst>
          </p:cNvPr>
          <p:cNvSpPr/>
          <p:nvPr/>
        </p:nvSpPr>
        <p:spPr bwMode="white">
          <a:xfrm>
            <a:off x="4596190" y="2353177"/>
            <a:ext cx="314285" cy="26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178D183-6E64-4C3A-7F4A-C0CC66F5EA0D}"/>
              </a:ext>
            </a:extLst>
          </p:cNvPr>
          <p:cNvSpPr/>
          <p:nvPr/>
        </p:nvSpPr>
        <p:spPr bwMode="white">
          <a:xfrm>
            <a:off x="7710476" y="2343652"/>
            <a:ext cx="333333" cy="285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B889779-8416-8519-F372-BB670862D1CC}"/>
              </a:ext>
            </a:extLst>
          </p:cNvPr>
          <p:cNvSpPr/>
          <p:nvPr/>
        </p:nvSpPr>
        <p:spPr bwMode="white">
          <a:xfrm>
            <a:off x="9205714" y="2362703"/>
            <a:ext cx="352380" cy="26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E9EC4A3-FDA2-4028-EB23-7B25C763D829}"/>
              </a:ext>
            </a:extLst>
          </p:cNvPr>
          <p:cNvSpPr/>
          <p:nvPr/>
        </p:nvSpPr>
        <p:spPr bwMode="white">
          <a:xfrm>
            <a:off x="10415238" y="2362703"/>
            <a:ext cx="342857" cy="266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AAB0677C-5C86-18EE-703A-19A944F31A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26447"/>
            <a:ext cx="10800000" cy="2634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DD05508-62F6-8AFD-6EAB-6F34F24DAE73}"/>
              </a:ext>
            </a:extLst>
          </p:cNvPr>
          <p:cNvSpPr/>
          <p:nvPr/>
        </p:nvSpPr>
        <p:spPr bwMode="white">
          <a:xfrm>
            <a:off x="7596190" y="2960106"/>
            <a:ext cx="238095" cy="229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85753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6C5F9F-B995-C21F-751E-4E7C1F3C4C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64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F149039-5CBF-E707-97F1-960108A2E5F2}"/>
              </a:ext>
            </a:extLst>
          </p:cNvPr>
          <p:cNvSpPr/>
          <p:nvPr/>
        </p:nvSpPr>
        <p:spPr bwMode="white">
          <a:xfrm>
            <a:off x="4091428" y="3087622"/>
            <a:ext cx="352380" cy="295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FC4D99-E1D1-45F9-1003-D44D48F14CAB}"/>
              </a:ext>
            </a:extLst>
          </p:cNvPr>
          <p:cNvSpPr/>
          <p:nvPr/>
        </p:nvSpPr>
        <p:spPr bwMode="white">
          <a:xfrm>
            <a:off x="2253333" y="3516464"/>
            <a:ext cx="352380" cy="295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E56810F-7B14-ECDE-70B9-E50587E9A689}"/>
              </a:ext>
            </a:extLst>
          </p:cNvPr>
          <p:cNvSpPr/>
          <p:nvPr/>
        </p:nvSpPr>
        <p:spPr bwMode="white">
          <a:xfrm>
            <a:off x="9253333" y="3516464"/>
            <a:ext cx="352380" cy="295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534A1BA-7396-7BB1-4E76-EE00B62AE867}"/>
              </a:ext>
            </a:extLst>
          </p:cNvPr>
          <p:cNvSpPr/>
          <p:nvPr/>
        </p:nvSpPr>
        <p:spPr bwMode="white">
          <a:xfrm>
            <a:off x="6739047" y="3945307"/>
            <a:ext cx="352380" cy="295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1CC8EFC-DBC6-BCDE-44D0-0DE2BDBD495A}"/>
              </a:ext>
            </a:extLst>
          </p:cNvPr>
          <p:cNvSpPr/>
          <p:nvPr/>
        </p:nvSpPr>
        <p:spPr bwMode="white">
          <a:xfrm>
            <a:off x="4520000" y="4374149"/>
            <a:ext cx="342857" cy="295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204017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34DC4C-0969-3B95-F339-AA0003BAEF7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8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B6F0AC-39A5-4779-9FB0-558340055317}"/>
              </a:ext>
            </a:extLst>
          </p:cNvPr>
          <p:cNvSpPr/>
          <p:nvPr/>
        </p:nvSpPr>
        <p:spPr bwMode="white">
          <a:xfrm>
            <a:off x="2711624" y="1700809"/>
            <a:ext cx="113137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055926-BCA7-65C5-1FB7-BB63AF51F639}"/>
              </a:ext>
            </a:extLst>
          </p:cNvPr>
          <p:cNvSpPr/>
          <p:nvPr/>
        </p:nvSpPr>
        <p:spPr bwMode="white">
          <a:xfrm>
            <a:off x="8120000" y="1773174"/>
            <a:ext cx="123808" cy="104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F91E6C-373F-F357-E5DB-F6577591B258}"/>
              </a:ext>
            </a:extLst>
          </p:cNvPr>
          <p:cNvSpPr/>
          <p:nvPr/>
        </p:nvSpPr>
        <p:spPr bwMode="white">
          <a:xfrm>
            <a:off x="1786666" y="2354979"/>
            <a:ext cx="142857" cy="76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F91DE42-A379-8AE0-D939-E4B9C5C724CF}"/>
              </a:ext>
            </a:extLst>
          </p:cNvPr>
          <p:cNvSpPr/>
          <p:nvPr/>
        </p:nvSpPr>
        <p:spPr bwMode="white">
          <a:xfrm>
            <a:off x="5120000" y="2860481"/>
            <a:ext cx="123809" cy="1239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7DAEA03-6D1A-7266-3F02-F950E8B6762D}"/>
              </a:ext>
            </a:extLst>
          </p:cNvPr>
          <p:cNvSpPr/>
          <p:nvPr/>
        </p:nvSpPr>
        <p:spPr bwMode="white">
          <a:xfrm>
            <a:off x="7377142" y="2879557"/>
            <a:ext cx="123809" cy="104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EF81E72-0EBF-3EDB-711E-B1FCDFC44B5D}"/>
              </a:ext>
            </a:extLst>
          </p:cNvPr>
          <p:cNvSpPr/>
          <p:nvPr/>
        </p:nvSpPr>
        <p:spPr bwMode="white">
          <a:xfrm>
            <a:off x="9939047" y="2841406"/>
            <a:ext cx="123809" cy="162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6067BF4-6DAE-E66A-58CC-02D9C43D47DA}"/>
              </a:ext>
            </a:extLst>
          </p:cNvPr>
          <p:cNvSpPr/>
          <p:nvPr/>
        </p:nvSpPr>
        <p:spPr bwMode="white">
          <a:xfrm>
            <a:off x="5234285" y="3432749"/>
            <a:ext cx="123809" cy="104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8EAFCF9-E239-153A-E541-4ACCD40B082D}"/>
              </a:ext>
            </a:extLst>
          </p:cNvPr>
          <p:cNvSpPr/>
          <p:nvPr/>
        </p:nvSpPr>
        <p:spPr bwMode="white">
          <a:xfrm>
            <a:off x="7767619" y="3461362"/>
            <a:ext cx="133333" cy="763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FB6F0AC-39A5-4779-9FB0-558340055317}"/>
              </a:ext>
            </a:extLst>
          </p:cNvPr>
          <p:cNvSpPr/>
          <p:nvPr/>
        </p:nvSpPr>
        <p:spPr bwMode="white">
          <a:xfrm>
            <a:off x="5591944" y="1666657"/>
            <a:ext cx="113137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FB6F0AC-39A5-4779-9FB0-558340055317}"/>
              </a:ext>
            </a:extLst>
          </p:cNvPr>
          <p:cNvSpPr/>
          <p:nvPr/>
        </p:nvSpPr>
        <p:spPr bwMode="white">
          <a:xfrm>
            <a:off x="2713192" y="3324737"/>
            <a:ext cx="113137" cy="216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1799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8E4299-95E7-B252-37A8-6A4773A970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809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0E63578-7A83-7127-E214-ABBF6B2D5CCB}"/>
              </a:ext>
            </a:extLst>
          </p:cNvPr>
          <p:cNvSpPr/>
          <p:nvPr/>
        </p:nvSpPr>
        <p:spPr bwMode="white">
          <a:xfrm>
            <a:off x="3824761" y="1552953"/>
            <a:ext cx="2123809" cy="27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2C19F6E-4486-608F-5E73-365422047BEC}"/>
              </a:ext>
            </a:extLst>
          </p:cNvPr>
          <p:cNvSpPr/>
          <p:nvPr/>
        </p:nvSpPr>
        <p:spPr bwMode="white">
          <a:xfrm>
            <a:off x="6081904" y="1972001"/>
            <a:ext cx="2133333" cy="295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941780-D6A7-0B18-2211-ED166520A89F}"/>
              </a:ext>
            </a:extLst>
          </p:cNvPr>
          <p:cNvSpPr/>
          <p:nvPr/>
        </p:nvSpPr>
        <p:spPr bwMode="white">
          <a:xfrm>
            <a:off x="2539047" y="2410097"/>
            <a:ext cx="323809" cy="266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22B96A-283F-B4AF-6ACA-1D772A174FE4}"/>
              </a:ext>
            </a:extLst>
          </p:cNvPr>
          <p:cNvSpPr/>
          <p:nvPr/>
        </p:nvSpPr>
        <p:spPr bwMode="white">
          <a:xfrm>
            <a:off x="4358095" y="2400573"/>
            <a:ext cx="619047" cy="28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3F8C4E9-9ECE-4337-03D3-97EF2FF9DD9D}"/>
              </a:ext>
            </a:extLst>
          </p:cNvPr>
          <p:cNvSpPr/>
          <p:nvPr/>
        </p:nvSpPr>
        <p:spPr bwMode="white">
          <a:xfrm>
            <a:off x="5853333" y="2410097"/>
            <a:ext cx="333333" cy="28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672C5A0-96EB-9EE0-F3D3-2B457BC12BB7}"/>
              </a:ext>
            </a:extLst>
          </p:cNvPr>
          <p:cNvSpPr/>
          <p:nvPr/>
        </p:nvSpPr>
        <p:spPr bwMode="white">
          <a:xfrm>
            <a:off x="8262857" y="2410097"/>
            <a:ext cx="609523" cy="2857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9EAFFCA2-E059-BC03-21A3-AF6BE16157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448" y="3183843"/>
            <a:ext cx="10800000" cy="17385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4AA9D3F-9F99-2D57-41E7-08FE98E80658}"/>
              </a:ext>
            </a:extLst>
          </p:cNvPr>
          <p:cNvSpPr/>
          <p:nvPr/>
        </p:nvSpPr>
        <p:spPr bwMode="white">
          <a:xfrm>
            <a:off x="5282352" y="3317578"/>
            <a:ext cx="238095" cy="229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42864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2023-12-29T13:06:16Z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