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945704-0412-A0F5-20A0-485467BFA23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24665"/>
          <a:stretch/>
        </p:blipFill>
        <p:spPr>
          <a:xfrm>
            <a:off x="4296000" y="2934949"/>
            <a:ext cx="3600000" cy="98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CC3B93-A23C-FC2B-96D4-A916010A5B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FA2109-D5E5-C0EE-7FE4-46CB059D132A}"/>
              </a:ext>
            </a:extLst>
          </p:cNvPr>
          <p:cNvSpPr/>
          <p:nvPr/>
        </p:nvSpPr>
        <p:spPr bwMode="white">
          <a:xfrm>
            <a:off x="2872380" y="2385478"/>
            <a:ext cx="1438095" cy="27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AA9A7DB-2BDA-8074-C483-140FB71ACA2B}"/>
              </a:ext>
            </a:extLst>
          </p:cNvPr>
          <p:cNvSpPr/>
          <p:nvPr/>
        </p:nvSpPr>
        <p:spPr bwMode="white">
          <a:xfrm>
            <a:off x="4481904" y="2385478"/>
            <a:ext cx="1419047" cy="2674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67DFD64-F9C9-A9F5-70AF-D6CA9ABFC852}"/>
              </a:ext>
            </a:extLst>
          </p:cNvPr>
          <p:cNvSpPr/>
          <p:nvPr/>
        </p:nvSpPr>
        <p:spPr bwMode="white">
          <a:xfrm>
            <a:off x="6205714" y="2385478"/>
            <a:ext cx="1428571" cy="276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21195E-8AC6-0AB1-072E-B21DAEA797F7}"/>
              </a:ext>
            </a:extLst>
          </p:cNvPr>
          <p:cNvSpPr/>
          <p:nvPr/>
        </p:nvSpPr>
        <p:spPr bwMode="white">
          <a:xfrm>
            <a:off x="8024761" y="2375928"/>
            <a:ext cx="1409524" cy="2865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E06F716-A705-25C8-2A8B-36A9936408AC}"/>
              </a:ext>
            </a:extLst>
          </p:cNvPr>
          <p:cNvSpPr/>
          <p:nvPr/>
        </p:nvSpPr>
        <p:spPr bwMode="white">
          <a:xfrm>
            <a:off x="9720000" y="2395029"/>
            <a:ext cx="1457142" cy="2578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3521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8055BD-8598-C53E-AA86-B653F26877A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7F1A217-696E-504D-37ED-37EE71AD930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16434"/>
            <a:ext cx="10800000" cy="20929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3B92CC-3A0D-4155-AF80-A2B94F37CC76}"/>
              </a:ext>
            </a:extLst>
          </p:cNvPr>
          <p:cNvSpPr/>
          <p:nvPr/>
        </p:nvSpPr>
        <p:spPr bwMode="white">
          <a:xfrm>
            <a:off x="1281904" y="5566016"/>
            <a:ext cx="8885714" cy="57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4976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785FD4-B7E1-D553-6E2B-4FE884DD52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46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69C0D83-818A-750C-BD70-A957F0106FC4}"/>
              </a:ext>
            </a:extLst>
          </p:cNvPr>
          <p:cNvSpPr/>
          <p:nvPr/>
        </p:nvSpPr>
        <p:spPr bwMode="white">
          <a:xfrm>
            <a:off x="6443809" y="1057741"/>
            <a:ext cx="238095" cy="22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C0B93A7-6CBF-CC71-46C3-E3FD96250F8B}"/>
              </a:ext>
            </a:extLst>
          </p:cNvPr>
          <p:cNvSpPr/>
          <p:nvPr/>
        </p:nvSpPr>
        <p:spPr bwMode="white">
          <a:xfrm>
            <a:off x="4662857" y="2086645"/>
            <a:ext cx="219047" cy="2191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EAB0DCB-C346-CAD3-6B1C-2D04F2F0616C}"/>
              </a:ext>
            </a:extLst>
          </p:cNvPr>
          <p:cNvSpPr/>
          <p:nvPr/>
        </p:nvSpPr>
        <p:spPr bwMode="white">
          <a:xfrm>
            <a:off x="4329523" y="3067915"/>
            <a:ext cx="4780952" cy="295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174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1F2DDC-9554-5AD9-D120-DE2810E00F0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11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4B6036D-18E8-0BBC-ED57-539BCCAE2738}"/>
              </a:ext>
            </a:extLst>
          </p:cNvPr>
          <p:cNvSpPr/>
          <p:nvPr/>
        </p:nvSpPr>
        <p:spPr bwMode="white">
          <a:xfrm>
            <a:off x="2520000" y="1563585"/>
            <a:ext cx="6885714" cy="286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07CAD93-0650-465E-6F86-054D8FF75F11}"/>
              </a:ext>
            </a:extLst>
          </p:cNvPr>
          <p:cNvSpPr/>
          <p:nvPr/>
        </p:nvSpPr>
        <p:spPr bwMode="white">
          <a:xfrm>
            <a:off x="7339047" y="2117005"/>
            <a:ext cx="238095" cy="2290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70417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F3F9D3D-DE44-E3A6-F1BE-1D72F416E20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36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2DF071-93E1-273C-028D-B7185E2806F3}"/>
              </a:ext>
            </a:extLst>
          </p:cNvPr>
          <p:cNvSpPr/>
          <p:nvPr/>
        </p:nvSpPr>
        <p:spPr bwMode="white">
          <a:xfrm>
            <a:off x="1510476" y="2132857"/>
            <a:ext cx="10009524" cy="3770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7AD203-E01D-B370-05C7-0B719D1A63EC}"/>
              </a:ext>
            </a:extLst>
          </p:cNvPr>
          <p:cNvSpPr/>
          <p:nvPr/>
        </p:nvSpPr>
        <p:spPr bwMode="white">
          <a:xfrm>
            <a:off x="1215238" y="2708921"/>
            <a:ext cx="10209354" cy="3072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05331BB-B4CC-DB9A-0ED8-FFCC7C29DF5E}"/>
              </a:ext>
            </a:extLst>
          </p:cNvPr>
          <p:cNvSpPr/>
          <p:nvPr/>
        </p:nvSpPr>
        <p:spPr bwMode="white">
          <a:xfrm>
            <a:off x="1205714" y="3235867"/>
            <a:ext cx="7647619" cy="29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683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2023-12-29T08:28:55Z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