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8" r:id="rId3"/>
    <p:sldId id="336" r:id="rId4"/>
    <p:sldId id="334" r:id="rId5"/>
    <p:sldId id="333" r:id="rId6"/>
    <p:sldId id="331" r:id="rId7"/>
    <p:sldId id="330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0180E5-D203-813C-D978-144EAB0EF4C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1558" b="42655"/>
          <a:stretch/>
        </p:blipFill>
        <p:spPr>
          <a:xfrm>
            <a:off x="3103030" y="2852936"/>
            <a:ext cx="5985940" cy="999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138A5B-699B-7F6C-DCB3-FD4238DB858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0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264839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830074-7083-0BC2-52F5-66E980F74A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6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B9AABEF-3BEA-9CE3-7DFA-D8286B8BEA0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238381"/>
            <a:ext cx="10800000" cy="176531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612150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18400BC-1FC7-8024-C19F-C34C9D0956C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2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89642B5-D4EC-1CDB-7A55-5C9CFC780AD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234526"/>
            <a:ext cx="10800000" cy="2274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29555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94FA74-3BF4-88B8-1595-56D2B2AB22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19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46612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2DFE5A-ADC4-7EB4-D622-37E7EC11A7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17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765B95A-EEFB-4F81-A90A-2D063227D2B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50366"/>
            <a:ext cx="10800000" cy="17884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65584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F587E2-6AE1-30EA-1B6F-4E4BE74A8A7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301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01058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06065BE-65DF-35C8-756B-0014D585FC6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44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8C16B22-4C49-D48A-7179-01C76CB5F4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1376"/>
            <a:ext cx="10800000" cy="2185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383602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0F2E42-63A1-64DF-84A2-10FE6DB7D83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1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A9585A3-022F-3645-609B-F59589FFBE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84419"/>
            <a:ext cx="10800000" cy="2143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77945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311B59-E7E0-E7FD-6B07-036E7ADC6F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62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33353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2023-12-29T11:44:25Z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