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61A8D9F-17C4-B39F-3218-395D3B0902FB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6893" b="40341"/>
          <a:stretch/>
        </p:blipFill>
        <p:spPr>
          <a:xfrm>
            <a:off x="4511824" y="2776953"/>
            <a:ext cx="3600000" cy="130409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D74DDC7-9716-A0A1-F92E-41E3A6D167F3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387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A35BE8D-EB5B-DAA8-779C-A0E4A4099F36}"/>
              </a:ext>
            </a:extLst>
          </p:cNvPr>
          <p:cNvSpPr/>
          <p:nvPr/>
        </p:nvSpPr>
        <p:spPr bwMode="white">
          <a:xfrm>
            <a:off x="4929523" y="3261035"/>
            <a:ext cx="2380952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2ED25B51-DB88-413C-9D29-22AFE6DFA6A2}"/>
              </a:ext>
            </a:extLst>
          </p:cNvPr>
          <p:cNvSpPr/>
          <p:nvPr/>
        </p:nvSpPr>
        <p:spPr bwMode="white">
          <a:xfrm>
            <a:off x="4920000" y="4329252"/>
            <a:ext cx="2390476" cy="2956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212F3F7D-57A4-E3ED-D6A8-DE00AD63A265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92000" y="4703878"/>
            <a:ext cx="10800000" cy="1684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F1E81DC9-A2B1-AD8A-6206-490EEFDD3E8D}"/>
              </a:ext>
            </a:extLst>
          </p:cNvPr>
          <p:cNvSpPr/>
          <p:nvPr/>
        </p:nvSpPr>
        <p:spPr bwMode="white">
          <a:xfrm>
            <a:off x="5334857" y="5392937"/>
            <a:ext cx="2038095" cy="28710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85E44328-25EB-F8B7-37FF-4DE3A6D814E1}"/>
              </a:ext>
            </a:extLst>
          </p:cNvPr>
          <p:cNvSpPr/>
          <p:nvPr/>
        </p:nvSpPr>
        <p:spPr bwMode="white">
          <a:xfrm>
            <a:off x="10201523" y="5402508"/>
            <a:ext cx="1828571" cy="27753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AB114E90-9849-FFEA-B659-7E8013B87656}"/>
              </a:ext>
            </a:extLst>
          </p:cNvPr>
          <p:cNvSpPr/>
          <p:nvPr/>
        </p:nvSpPr>
        <p:spPr bwMode="white">
          <a:xfrm>
            <a:off x="1677714" y="5919302"/>
            <a:ext cx="4961904" cy="29667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283721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3753885-0D2A-8E12-E8E1-63BFEC9F0CB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6017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089D9699-1BE6-75B5-A0EF-F313E891AD49}"/>
              </a:ext>
            </a:extLst>
          </p:cNvPr>
          <p:cNvSpPr/>
          <p:nvPr/>
        </p:nvSpPr>
        <p:spPr bwMode="white">
          <a:xfrm>
            <a:off x="6758095" y="1076830"/>
            <a:ext cx="219047" cy="2287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505570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3B3B4F6-29C4-829A-AA14-97E21F9B770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085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933EA7AB-A391-7EF6-C288-388845B784BE}"/>
              </a:ext>
            </a:extLst>
          </p:cNvPr>
          <p:cNvSpPr/>
          <p:nvPr/>
        </p:nvSpPr>
        <p:spPr bwMode="white">
          <a:xfrm>
            <a:off x="3148571" y="2277269"/>
            <a:ext cx="266666" cy="2286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6007F1C9-A20E-70A8-994C-C598BBDDF41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72856"/>
            <a:ext cx="10800000" cy="21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0C8570C-6D23-858C-F17C-7406E22D582B}"/>
              </a:ext>
            </a:extLst>
          </p:cNvPr>
          <p:cNvSpPr/>
          <p:nvPr/>
        </p:nvSpPr>
        <p:spPr bwMode="white">
          <a:xfrm>
            <a:off x="1758095" y="3850955"/>
            <a:ext cx="933333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E471A4C4-2E6A-6811-477B-EF014439F608}"/>
              </a:ext>
            </a:extLst>
          </p:cNvPr>
          <p:cNvSpPr/>
          <p:nvPr/>
        </p:nvSpPr>
        <p:spPr bwMode="white">
          <a:xfrm>
            <a:off x="7291428" y="3841405"/>
            <a:ext cx="4057141" cy="2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86ACE604-D2A8-069E-947E-D99ACA8EB2A1}"/>
              </a:ext>
            </a:extLst>
          </p:cNvPr>
          <p:cNvSpPr/>
          <p:nvPr/>
        </p:nvSpPr>
        <p:spPr bwMode="white">
          <a:xfrm>
            <a:off x="1034284" y="4333712"/>
            <a:ext cx="10485715" cy="33860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81FB675-86BC-C7F2-35F8-A86BDA24B5BA}"/>
              </a:ext>
            </a:extLst>
          </p:cNvPr>
          <p:cNvSpPr/>
          <p:nvPr/>
        </p:nvSpPr>
        <p:spPr bwMode="white">
          <a:xfrm>
            <a:off x="1015238" y="4920634"/>
            <a:ext cx="2704761" cy="28652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0801317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  <p:bldP spid="9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559FB50-4DE6-16F5-EB94-FF1CD8C377B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852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68F5B3C-03A0-D880-BDD3-2CEC7E720087}"/>
              </a:ext>
            </a:extLst>
          </p:cNvPr>
          <p:cNvSpPr/>
          <p:nvPr/>
        </p:nvSpPr>
        <p:spPr bwMode="white">
          <a:xfrm>
            <a:off x="3996190" y="2693745"/>
            <a:ext cx="3028571" cy="28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9669543-17AA-F243-CC2F-7696AE57CC18}"/>
              </a:ext>
            </a:extLst>
          </p:cNvPr>
          <p:cNvSpPr/>
          <p:nvPr/>
        </p:nvSpPr>
        <p:spPr bwMode="white">
          <a:xfrm>
            <a:off x="7748571" y="2693745"/>
            <a:ext cx="1800000" cy="2869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57012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2023-12-29T12:26:07Z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