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45B8ECB-59ED-4BC6-247F-7BD1356E6A7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59" b="36554"/>
          <a:stretch/>
        </p:blipFill>
        <p:spPr>
          <a:xfrm>
            <a:off x="4137384" y="2853900"/>
            <a:ext cx="3917232" cy="11502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06CFC6-9684-3255-0142-7E3431BCB0F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9113"/>
          <a:stretch/>
        </p:blipFill>
        <p:spPr>
          <a:xfrm>
            <a:off x="878218" y="3127402"/>
            <a:ext cx="10800000" cy="8084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67BDD89-CD49-47E9-9AD9-AF15B5760943}"/>
              </a:ext>
            </a:extLst>
          </p:cNvPr>
          <p:cNvSpPr/>
          <p:nvPr/>
        </p:nvSpPr>
        <p:spPr bwMode="white">
          <a:xfrm>
            <a:off x="2544884" y="3142981"/>
            <a:ext cx="609523" cy="28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C93BFE7-43E3-A3E3-2BA0-B1303A4A6A9A}"/>
              </a:ext>
            </a:extLst>
          </p:cNvPr>
          <p:cNvSpPr/>
          <p:nvPr/>
        </p:nvSpPr>
        <p:spPr bwMode="white">
          <a:xfrm>
            <a:off x="6021075" y="3142981"/>
            <a:ext cx="1238095" cy="28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532E99CC-16EB-B852-50CC-3CA5EED08B50}"/>
              </a:ext>
            </a:extLst>
          </p:cNvPr>
          <p:cNvSpPr/>
          <p:nvPr/>
        </p:nvSpPr>
        <p:spPr bwMode="white">
          <a:xfrm>
            <a:off x="2868694" y="3572839"/>
            <a:ext cx="619047" cy="2865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91854049-A718-B0E1-8406-FBC551F17CE3}"/>
              </a:ext>
            </a:extLst>
          </p:cNvPr>
          <p:cNvSpPr/>
          <p:nvPr/>
        </p:nvSpPr>
        <p:spPr bwMode="white">
          <a:xfrm>
            <a:off x="5735360" y="3563287"/>
            <a:ext cx="1219047" cy="296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360" y="1124744"/>
            <a:ext cx="10800000" cy="1892784"/>
          </a:xfrm>
          <a:prstGeom prst="rect">
            <a:avLst/>
          </a:prstGeom>
        </p:spPr>
      </p:pic>
      <p:sp>
        <p:nvSpPr>
          <p:cNvPr id="4" name="文本框 3"/>
          <p:cNvSpPr txBox="1"/>
          <p:nvPr/>
        </p:nvSpPr>
        <p:spPr>
          <a:xfrm>
            <a:off x="1559496" y="1852793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25" name="文本框 24"/>
          <p:cNvSpPr txBox="1"/>
          <p:nvPr/>
        </p:nvSpPr>
        <p:spPr>
          <a:xfrm>
            <a:off x="5313056" y="1825361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26" name="文本框 25"/>
          <p:cNvSpPr txBox="1"/>
          <p:nvPr/>
        </p:nvSpPr>
        <p:spPr>
          <a:xfrm>
            <a:off x="8703584" y="1852793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2181852" y="2252903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28" name="文本框 27"/>
          <p:cNvSpPr txBox="1"/>
          <p:nvPr/>
        </p:nvSpPr>
        <p:spPr>
          <a:xfrm>
            <a:off x="4655840" y="2304279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29" name="文本框 28"/>
          <p:cNvSpPr txBox="1"/>
          <p:nvPr/>
        </p:nvSpPr>
        <p:spPr>
          <a:xfrm>
            <a:off x="9156340" y="2308944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30" name="文本框 29"/>
          <p:cNvSpPr txBox="1"/>
          <p:nvPr/>
        </p:nvSpPr>
        <p:spPr>
          <a:xfrm>
            <a:off x="2361872" y="2727292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6021075" y="2742871"/>
            <a:ext cx="3600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FF0066"/>
                </a:solidFill>
              </a:rPr>
              <a:t>√</a:t>
            </a:r>
            <a:endParaRPr lang="zh-CN" altLang="en-US" dirty="0">
              <a:solidFill>
                <a:srgbClr val="FF00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40436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  <p:bldP spid="13" grpId="0" animBg="1"/>
      <p:bldP spid="14" grpId="0" animBg="1"/>
      <p:bldP spid="15" grpId="0" animBg="1"/>
      <p:bldP spid="4" grpId="0"/>
      <p:bldP spid="25" grpId="0"/>
      <p:bldP spid="26" grpId="0"/>
      <p:bldP spid="27" grpId="0"/>
      <p:bldP spid="28" grpId="0"/>
      <p:bldP spid="29" grpId="0"/>
      <p:bldP spid="30" grpId="0"/>
      <p:bldP spid="31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9437479-32DA-BEC5-5A23-BE33FF4447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01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D67BDD89-CD49-47E9-9AD9-AF15B5760943}"/>
              </a:ext>
            </a:extLst>
          </p:cNvPr>
          <p:cNvSpPr/>
          <p:nvPr/>
        </p:nvSpPr>
        <p:spPr bwMode="white">
          <a:xfrm>
            <a:off x="1029416" y="1367056"/>
            <a:ext cx="10513168" cy="25922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34160" y="1572416"/>
            <a:ext cx="10385840" cy="16693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24391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6CCBF5C-EDFC-0685-FA11-D15A4E04EC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595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BD4A32F-51BA-5017-FE58-CEE6A6CE841B}"/>
              </a:ext>
            </a:extLst>
          </p:cNvPr>
          <p:cNvSpPr/>
          <p:nvPr/>
        </p:nvSpPr>
        <p:spPr bwMode="white">
          <a:xfrm>
            <a:off x="5510476" y="1572642"/>
            <a:ext cx="2209523" cy="286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EE50B1D1-C200-72FE-33C9-8263864DEA21}"/>
              </a:ext>
            </a:extLst>
          </p:cNvPr>
          <p:cNvSpPr/>
          <p:nvPr/>
        </p:nvSpPr>
        <p:spPr bwMode="white">
          <a:xfrm>
            <a:off x="11129523" y="2440237"/>
            <a:ext cx="428571" cy="2574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C5F5E25-AC7B-E990-ED18-A900C3F85E86}"/>
              </a:ext>
            </a:extLst>
          </p:cNvPr>
          <p:cNvSpPr/>
          <p:nvPr/>
        </p:nvSpPr>
        <p:spPr bwMode="white">
          <a:xfrm>
            <a:off x="1262857" y="2850200"/>
            <a:ext cx="2247619" cy="2955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3DEF987-B97D-D9F7-D6DD-2E2BDB3871F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6160" y="3326899"/>
            <a:ext cx="10800000" cy="22128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8A91C1-43B7-8D98-6B51-D5A193E84FE2}"/>
              </a:ext>
            </a:extLst>
          </p:cNvPr>
          <p:cNvSpPr/>
          <p:nvPr/>
        </p:nvSpPr>
        <p:spPr bwMode="white">
          <a:xfrm>
            <a:off x="1516636" y="4703779"/>
            <a:ext cx="10274156" cy="3209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7021264-3FF9-7437-F8C2-82307BBB89E0}"/>
              </a:ext>
            </a:extLst>
          </p:cNvPr>
          <p:cNvSpPr/>
          <p:nvPr/>
        </p:nvSpPr>
        <p:spPr bwMode="white">
          <a:xfrm>
            <a:off x="1221398" y="5167795"/>
            <a:ext cx="2580952" cy="2861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41131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8578524-2502-C15A-D441-F09F0F16A9A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3572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EFE475C-2685-5C17-B5EF-166FF878CE48}"/>
              </a:ext>
            </a:extLst>
          </p:cNvPr>
          <p:cNvSpPr/>
          <p:nvPr/>
        </p:nvSpPr>
        <p:spPr bwMode="white">
          <a:xfrm>
            <a:off x="1415238" y="1526386"/>
            <a:ext cx="933333" cy="2867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C56DE08-C1AC-1144-50FC-D722AA422C07}"/>
              </a:ext>
            </a:extLst>
          </p:cNvPr>
          <p:cNvSpPr/>
          <p:nvPr/>
        </p:nvSpPr>
        <p:spPr bwMode="white">
          <a:xfrm>
            <a:off x="8786666" y="1526386"/>
            <a:ext cx="1152380" cy="2771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F914052-4CAA-5E98-DAE9-7BB71C5D573E}"/>
              </a:ext>
            </a:extLst>
          </p:cNvPr>
          <p:cNvSpPr/>
          <p:nvPr/>
        </p:nvSpPr>
        <p:spPr bwMode="white">
          <a:xfrm>
            <a:off x="2472380" y="1975631"/>
            <a:ext cx="923809" cy="2485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1F56CBE-D031-1717-C779-991456BA9493}"/>
              </a:ext>
            </a:extLst>
          </p:cNvPr>
          <p:cNvSpPr/>
          <p:nvPr/>
        </p:nvSpPr>
        <p:spPr bwMode="white">
          <a:xfrm>
            <a:off x="7072380" y="1966073"/>
            <a:ext cx="1238095" cy="2676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45BF026C-D679-50C1-AF72-E5D0AB1762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383555"/>
            <a:ext cx="10800000" cy="34807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ACE6BF9-8AD7-2994-E20D-84438814DBDB}"/>
              </a:ext>
            </a:extLst>
          </p:cNvPr>
          <p:cNvSpPr/>
          <p:nvPr/>
        </p:nvSpPr>
        <p:spPr bwMode="white">
          <a:xfrm>
            <a:off x="1520000" y="3794921"/>
            <a:ext cx="10038095" cy="29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1F12318D-FD98-2199-CB58-129CA4462C3E}"/>
              </a:ext>
            </a:extLst>
          </p:cNvPr>
          <p:cNvSpPr/>
          <p:nvPr/>
        </p:nvSpPr>
        <p:spPr bwMode="white">
          <a:xfrm>
            <a:off x="983432" y="4166835"/>
            <a:ext cx="10574663" cy="3528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364C96C-AC2B-1100-3390-F55CE5171CA5}"/>
              </a:ext>
            </a:extLst>
          </p:cNvPr>
          <p:cNvSpPr/>
          <p:nvPr/>
        </p:nvSpPr>
        <p:spPr bwMode="white">
          <a:xfrm>
            <a:off x="983432" y="4595967"/>
            <a:ext cx="10574663" cy="3528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EE44576-D8BD-FD71-0F6F-288A9C5FAF7F}"/>
              </a:ext>
            </a:extLst>
          </p:cNvPr>
          <p:cNvSpPr/>
          <p:nvPr/>
        </p:nvSpPr>
        <p:spPr bwMode="white">
          <a:xfrm>
            <a:off x="1205714" y="5082316"/>
            <a:ext cx="10352380" cy="2956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C9F76EA3-649D-EFE4-681E-53FB5142457D}"/>
              </a:ext>
            </a:extLst>
          </p:cNvPr>
          <p:cNvSpPr/>
          <p:nvPr/>
        </p:nvSpPr>
        <p:spPr bwMode="white">
          <a:xfrm>
            <a:off x="1234285" y="5520984"/>
            <a:ext cx="1047619" cy="27655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99729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8</Words>
  <Application>Microsoft Office PowerPoint</Application>
  <PresentationFormat>宽屏</PresentationFormat>
  <Paragraphs>8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2024-01-02T11:29:46Z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