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AC67A9-3C75-0E0A-1C46-0C7D59FD2A5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60" b="39368"/>
          <a:stretch/>
        </p:blipFill>
        <p:spPr>
          <a:xfrm>
            <a:off x="4967576" y="2852936"/>
            <a:ext cx="2256848" cy="9823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832D70-C361-8186-D8B3-893FA3C09C8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7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7BE34C-3763-B373-7BA8-5D026DEB7E6F}"/>
              </a:ext>
            </a:extLst>
          </p:cNvPr>
          <p:cNvSpPr/>
          <p:nvPr/>
        </p:nvSpPr>
        <p:spPr bwMode="white">
          <a:xfrm>
            <a:off x="1343472" y="1916832"/>
            <a:ext cx="9217024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8033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BEAB93-7713-E476-46F9-B7B27C23012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57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88959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511F62-9DE6-6DA8-9210-5C054811CB0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01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F7BE34C-3763-B373-7BA8-5D026DEB7E6F}"/>
              </a:ext>
            </a:extLst>
          </p:cNvPr>
          <p:cNvSpPr/>
          <p:nvPr/>
        </p:nvSpPr>
        <p:spPr bwMode="white">
          <a:xfrm>
            <a:off x="2748571" y="1638898"/>
            <a:ext cx="609523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B80BE8-72E3-DAE0-6060-59CA7F5447A7}"/>
              </a:ext>
            </a:extLst>
          </p:cNvPr>
          <p:cNvSpPr/>
          <p:nvPr/>
        </p:nvSpPr>
        <p:spPr bwMode="white">
          <a:xfrm>
            <a:off x="6386666" y="1629371"/>
            <a:ext cx="590476" cy="28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2CE1A2-2520-8D52-AEC0-89F483DEF392}"/>
              </a:ext>
            </a:extLst>
          </p:cNvPr>
          <p:cNvSpPr/>
          <p:nvPr/>
        </p:nvSpPr>
        <p:spPr bwMode="white">
          <a:xfrm>
            <a:off x="9996190" y="1629371"/>
            <a:ext cx="638095" cy="2572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71D1E1-5177-6E01-25E2-992C8F2E3892}"/>
              </a:ext>
            </a:extLst>
          </p:cNvPr>
          <p:cNvSpPr/>
          <p:nvPr/>
        </p:nvSpPr>
        <p:spPr bwMode="white">
          <a:xfrm>
            <a:off x="7815238" y="2153362"/>
            <a:ext cx="3180951" cy="29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C1096B-D4DB-FEA6-4CF8-6FD7638E659C}"/>
              </a:ext>
            </a:extLst>
          </p:cNvPr>
          <p:cNvSpPr/>
          <p:nvPr/>
        </p:nvSpPr>
        <p:spPr bwMode="white">
          <a:xfrm>
            <a:off x="5615238" y="3229926"/>
            <a:ext cx="5495237" cy="295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AB869A-5640-5D1E-2C06-FC64DAC2852B}"/>
              </a:ext>
            </a:extLst>
          </p:cNvPr>
          <p:cNvSpPr/>
          <p:nvPr/>
        </p:nvSpPr>
        <p:spPr bwMode="white">
          <a:xfrm>
            <a:off x="1691428" y="3763445"/>
            <a:ext cx="5914285" cy="285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8458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5AB462-8CC3-99FE-A643-E9BB95758A3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51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91F260-7323-F53D-C588-8468EF673BCD}"/>
              </a:ext>
            </a:extLst>
          </p:cNvPr>
          <p:cNvSpPr/>
          <p:nvPr/>
        </p:nvSpPr>
        <p:spPr bwMode="white">
          <a:xfrm>
            <a:off x="1415238" y="1556792"/>
            <a:ext cx="10297386" cy="3402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86238B-5356-0E86-5437-2079BB2C4505}"/>
              </a:ext>
            </a:extLst>
          </p:cNvPr>
          <p:cNvSpPr/>
          <p:nvPr/>
        </p:nvSpPr>
        <p:spPr bwMode="white">
          <a:xfrm>
            <a:off x="1110476" y="2060848"/>
            <a:ext cx="9522028" cy="3702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D53C898-858A-5B1F-17B8-E9E97418AC90}"/>
              </a:ext>
            </a:extLst>
          </p:cNvPr>
          <p:cNvSpPr/>
          <p:nvPr/>
        </p:nvSpPr>
        <p:spPr bwMode="white">
          <a:xfrm>
            <a:off x="1396190" y="3203521"/>
            <a:ext cx="10161904" cy="30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E85DDF2-43DF-5E8B-106A-54125919679A}"/>
              </a:ext>
            </a:extLst>
          </p:cNvPr>
          <p:cNvSpPr/>
          <p:nvPr/>
        </p:nvSpPr>
        <p:spPr bwMode="white">
          <a:xfrm>
            <a:off x="1110476" y="3747097"/>
            <a:ext cx="2857142" cy="2956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315878CD-E8CA-2970-3E0B-FBF3AC0A03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84290"/>
            <a:ext cx="10800000" cy="21234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8EA3F14-9C70-CBC1-11BB-AB4719C3406B}"/>
              </a:ext>
            </a:extLst>
          </p:cNvPr>
          <p:cNvSpPr/>
          <p:nvPr/>
        </p:nvSpPr>
        <p:spPr bwMode="white">
          <a:xfrm>
            <a:off x="1100952" y="5201130"/>
            <a:ext cx="10333333" cy="465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8B6AF28-287B-D7BD-8364-721A5234260E}"/>
              </a:ext>
            </a:extLst>
          </p:cNvPr>
          <p:cNvSpPr/>
          <p:nvPr/>
        </p:nvSpPr>
        <p:spPr bwMode="white">
          <a:xfrm>
            <a:off x="1100952" y="5915565"/>
            <a:ext cx="2561904" cy="2869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5883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8" grpId="0" animBg="1"/>
      <p:bldP spid="9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2023-12-30T00:57:00Z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