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86BE832-FD09-B359-FEDB-293BC051363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10229"/>
          <a:stretch/>
        </p:blipFill>
        <p:spPr>
          <a:xfrm>
            <a:off x="4247496" y="2466876"/>
            <a:ext cx="3697008" cy="1924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A66C1A-7229-13C8-4B57-C6789EB5AA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7E33AD-249C-81E6-8405-AA85DB0F50EE}"/>
              </a:ext>
            </a:extLst>
          </p:cNvPr>
          <p:cNvSpPr/>
          <p:nvPr/>
        </p:nvSpPr>
        <p:spPr bwMode="white">
          <a:xfrm>
            <a:off x="6262857" y="1105405"/>
            <a:ext cx="219047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34393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73AD32-0738-F6E5-AEF9-71971D9892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74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A52EE09E-2439-1378-ABEC-A71823CDCEF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167744"/>
            <a:ext cx="10800000" cy="238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1584224"/>
            <a:ext cx="648116" cy="6391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17744" y="2376312"/>
            <a:ext cx="1258956" cy="656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51624" y="2394127"/>
            <a:ext cx="648116" cy="63911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73368" y="3231264"/>
            <a:ext cx="648116" cy="63911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201754" y="4042137"/>
            <a:ext cx="648116" cy="6391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65544" y="4034593"/>
            <a:ext cx="648116" cy="6391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11464" y="4028621"/>
            <a:ext cx="1258956" cy="65645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2424" y="4042137"/>
            <a:ext cx="648116" cy="6391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41038" y="4837852"/>
            <a:ext cx="1258956" cy="656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2069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CADF694-4A2D-AB08-EC60-55AD7FBEE6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F244F7-8964-1979-D4C2-11C9E8A883EB}"/>
              </a:ext>
            </a:extLst>
          </p:cNvPr>
          <p:cNvSpPr/>
          <p:nvPr/>
        </p:nvSpPr>
        <p:spPr bwMode="white">
          <a:xfrm>
            <a:off x="9272380" y="1143780"/>
            <a:ext cx="228571" cy="23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44954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D75597-B2A1-87E1-1726-917C6DC6E3C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2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34E600-3152-CBB9-A346-D0A0A6D51C69}"/>
              </a:ext>
            </a:extLst>
          </p:cNvPr>
          <p:cNvSpPr/>
          <p:nvPr/>
        </p:nvSpPr>
        <p:spPr bwMode="white">
          <a:xfrm>
            <a:off x="1329523" y="2137736"/>
            <a:ext cx="1666666" cy="2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0FEC93-FA0B-BC2C-9F3C-7FECF73693EA}"/>
              </a:ext>
            </a:extLst>
          </p:cNvPr>
          <p:cNvSpPr/>
          <p:nvPr/>
        </p:nvSpPr>
        <p:spPr bwMode="white">
          <a:xfrm>
            <a:off x="1329523" y="3141033"/>
            <a:ext cx="4542857" cy="2866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639E190-8B50-5EC0-022E-D04229CE11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0128"/>
            <a:ext cx="10800000" cy="20184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DE2305B-D9DD-02C1-6316-8AC8608DA3C2}"/>
              </a:ext>
            </a:extLst>
          </p:cNvPr>
          <p:cNvSpPr/>
          <p:nvPr/>
        </p:nvSpPr>
        <p:spPr bwMode="white">
          <a:xfrm>
            <a:off x="1310476" y="4211921"/>
            <a:ext cx="6809523" cy="296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904A19-7C7E-2236-4C4B-02286936A5D9}"/>
              </a:ext>
            </a:extLst>
          </p:cNvPr>
          <p:cNvSpPr/>
          <p:nvPr/>
        </p:nvSpPr>
        <p:spPr bwMode="white">
          <a:xfrm>
            <a:off x="1358095" y="5225923"/>
            <a:ext cx="5571428" cy="286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13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2023-12-30T13:53:24Z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