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29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116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7.png"/><Relationship Id="rId4" Type="http://schemas.openxmlformats.org/officeDocument/2006/relationships/image" Target="../media/image6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7BA508A-0D84-9D9B-867E-DC745BF98223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8893" b="31658"/>
          <a:stretch/>
        </p:blipFill>
        <p:spPr>
          <a:xfrm>
            <a:off x="4923319" y="2780928"/>
            <a:ext cx="2345362" cy="1143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9FE0A7-B204-FA16-4041-363FA67A94A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466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663952" y="1570095"/>
            <a:ext cx="673200" cy="666186"/>
          </a:xfrm>
          <a:prstGeom prst="rect">
            <a:avLst/>
          </a:prstGeom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792776" y="1583080"/>
            <a:ext cx="1260000" cy="64021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408368" y="1583080"/>
            <a:ext cx="1260000" cy="64021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4061920" y="2328312"/>
            <a:ext cx="1260000" cy="640216"/>
          </a:xfrm>
          <a:prstGeom prst="rect">
            <a:avLst/>
          </a:prstGeom>
        </p:spPr>
      </p:pic>
      <p:pic>
        <p:nvPicPr>
          <p:cNvPr id="16" name="img_16777215">
            <a:extLst>
              <a:ext uri="{FF2B5EF4-FFF2-40B4-BE49-F238E27FC236}">
                <a16:creationId xmlns:a16="http://schemas.microsoft.com/office/drawing/2014/main" id="{1559C53B-6929-8743-BD1A-1BBA76AC4138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092864"/>
            <a:ext cx="10800000" cy="23241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7" name="矩形 16">
            <a:extLst>
              <a:ext uri="{FF2B5EF4-FFF2-40B4-BE49-F238E27FC236}">
                <a16:creationId xmlns:a16="http://schemas.microsoft.com/office/drawing/2014/main" id="{A51F5BA7-4326-DFC8-B84F-070E084DC7D5}"/>
              </a:ext>
            </a:extLst>
          </p:cNvPr>
          <p:cNvSpPr/>
          <p:nvPr/>
        </p:nvSpPr>
        <p:spPr bwMode="white">
          <a:xfrm>
            <a:off x="1300952" y="4112081"/>
            <a:ext cx="3476190" cy="29528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8" name="矩形 17">
            <a:extLst>
              <a:ext uri="{FF2B5EF4-FFF2-40B4-BE49-F238E27FC236}">
                <a16:creationId xmlns:a16="http://schemas.microsoft.com/office/drawing/2014/main" id="{03BFFCFD-863C-E1CE-9370-8E4960FE2149}"/>
              </a:ext>
            </a:extLst>
          </p:cNvPr>
          <p:cNvSpPr/>
          <p:nvPr/>
        </p:nvSpPr>
        <p:spPr bwMode="white">
          <a:xfrm>
            <a:off x="1339047" y="5016994"/>
            <a:ext cx="8971428" cy="2762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13759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7" grpId="0" animBg="1"/>
      <p:bldP spid="18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62195BB-316F-EE45-D589-C9CAC21EF81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4325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E38F50CB-DC8C-E47F-D7F1-295D417B3CA2}"/>
              </a:ext>
            </a:extLst>
          </p:cNvPr>
          <p:cNvSpPr/>
          <p:nvPr/>
        </p:nvSpPr>
        <p:spPr bwMode="white">
          <a:xfrm>
            <a:off x="3139047" y="1525654"/>
            <a:ext cx="609523" cy="27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87F07DA-683F-1F52-CA5F-2ED89D968AE9}"/>
              </a:ext>
            </a:extLst>
          </p:cNvPr>
          <p:cNvSpPr/>
          <p:nvPr/>
        </p:nvSpPr>
        <p:spPr bwMode="white">
          <a:xfrm>
            <a:off x="4215238" y="1964759"/>
            <a:ext cx="628571" cy="2863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C0CC8E7-B99E-CB75-5858-CC4E01EE384F}"/>
              </a:ext>
            </a:extLst>
          </p:cNvPr>
          <p:cNvSpPr/>
          <p:nvPr/>
        </p:nvSpPr>
        <p:spPr bwMode="white">
          <a:xfrm>
            <a:off x="5539047" y="1974305"/>
            <a:ext cx="647619" cy="27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6FB513E-8A3A-E5A3-5DBE-DF366333B8A7}"/>
              </a:ext>
            </a:extLst>
          </p:cNvPr>
          <p:cNvSpPr/>
          <p:nvPr/>
        </p:nvSpPr>
        <p:spPr bwMode="white">
          <a:xfrm>
            <a:off x="6900952" y="1964759"/>
            <a:ext cx="628571" cy="2959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B92CA5D-B224-30C1-3AF7-39F1FE72E1E1}"/>
              </a:ext>
            </a:extLst>
          </p:cNvPr>
          <p:cNvSpPr/>
          <p:nvPr/>
        </p:nvSpPr>
        <p:spPr bwMode="white">
          <a:xfrm>
            <a:off x="8262857" y="1974305"/>
            <a:ext cx="619047" cy="27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9F5F3A86-227D-A51A-CDB9-D3F15C6C99C2}"/>
              </a:ext>
            </a:extLst>
          </p:cNvPr>
          <p:cNvSpPr/>
          <p:nvPr/>
        </p:nvSpPr>
        <p:spPr bwMode="white">
          <a:xfrm>
            <a:off x="9577142" y="1974305"/>
            <a:ext cx="647618" cy="27682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8F5A79C-32E4-0EA4-D744-CC0B542AB748}"/>
              </a:ext>
            </a:extLst>
          </p:cNvPr>
          <p:cNvSpPr/>
          <p:nvPr/>
        </p:nvSpPr>
        <p:spPr bwMode="white">
          <a:xfrm>
            <a:off x="4662857" y="2451593"/>
            <a:ext cx="276190" cy="21000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1AC04A5D-6D6C-FF3C-3B2D-77BB852129F8}"/>
              </a:ext>
            </a:extLst>
          </p:cNvPr>
          <p:cNvSpPr/>
          <p:nvPr/>
        </p:nvSpPr>
        <p:spPr bwMode="white">
          <a:xfrm>
            <a:off x="5691428" y="2432502"/>
            <a:ext cx="323809" cy="25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0BDE6FEA-CB78-8D2E-E300-303BE063B8EE}"/>
              </a:ext>
            </a:extLst>
          </p:cNvPr>
          <p:cNvSpPr/>
          <p:nvPr/>
        </p:nvSpPr>
        <p:spPr bwMode="white">
          <a:xfrm>
            <a:off x="6758095" y="2432502"/>
            <a:ext cx="600000" cy="2577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6661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DFCB6D7-5C5B-67A5-8731-54635FD14B2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1670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50A36CB-20C8-B3BE-4100-C2378D85FCF9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5996"/>
          <a:stretch/>
        </p:blipFill>
        <p:spPr>
          <a:xfrm>
            <a:off x="4151784" y="3501008"/>
            <a:ext cx="3672408" cy="183083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50578710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89F859-0964-B9B5-BCAD-AB5D31820B0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2398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4B772EF-15B7-FA23-3474-DF6D45BE2AF4}"/>
              </a:ext>
            </a:extLst>
          </p:cNvPr>
          <p:cNvSpPr/>
          <p:nvPr/>
        </p:nvSpPr>
        <p:spPr bwMode="white">
          <a:xfrm>
            <a:off x="4281904" y="1076994"/>
            <a:ext cx="342857" cy="27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BCCBAFB-32EA-7C28-B93A-A84504C9671D}"/>
              </a:ext>
            </a:extLst>
          </p:cNvPr>
          <p:cNvSpPr/>
          <p:nvPr/>
        </p:nvSpPr>
        <p:spPr bwMode="white">
          <a:xfrm>
            <a:off x="5329523" y="1067449"/>
            <a:ext cx="638095" cy="286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784C862-0847-C26F-D271-EF343AF7E0AF}"/>
              </a:ext>
            </a:extLst>
          </p:cNvPr>
          <p:cNvSpPr/>
          <p:nvPr/>
        </p:nvSpPr>
        <p:spPr bwMode="white">
          <a:xfrm>
            <a:off x="6891428" y="1067449"/>
            <a:ext cx="609523" cy="2768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02626DEE-7F53-503E-2649-C94533C221FD}"/>
              </a:ext>
            </a:extLst>
          </p:cNvPr>
          <p:cNvSpPr/>
          <p:nvPr/>
        </p:nvSpPr>
        <p:spPr bwMode="white">
          <a:xfrm>
            <a:off x="7262857" y="1506519"/>
            <a:ext cx="1200000" cy="2958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66C8770F-A74B-2806-4160-DBEB78641758}"/>
              </a:ext>
            </a:extLst>
          </p:cNvPr>
          <p:cNvSpPr/>
          <p:nvPr/>
        </p:nvSpPr>
        <p:spPr bwMode="white">
          <a:xfrm>
            <a:off x="9215238" y="1516064"/>
            <a:ext cx="1219048" cy="286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CA5C1EF-CF37-4EAB-0896-66B7010FEE38}"/>
              </a:ext>
            </a:extLst>
          </p:cNvPr>
          <p:cNvSpPr/>
          <p:nvPr/>
        </p:nvSpPr>
        <p:spPr bwMode="white">
          <a:xfrm>
            <a:off x="4443809" y="1993314"/>
            <a:ext cx="266666" cy="22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C812A1ED-953B-9FAF-D3FA-BCF61E934FCA}"/>
              </a:ext>
            </a:extLst>
          </p:cNvPr>
          <p:cNvSpPr/>
          <p:nvPr/>
        </p:nvSpPr>
        <p:spPr bwMode="white">
          <a:xfrm>
            <a:off x="6910476" y="1993314"/>
            <a:ext cx="238095" cy="22907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1" name="img_16777215">
            <a:extLst>
              <a:ext uri="{FF2B5EF4-FFF2-40B4-BE49-F238E27FC236}">
                <a16:creationId xmlns:a16="http://schemas.microsoft.com/office/drawing/2014/main" id="{ACB40D96-754D-8EB8-9A94-BD2ABA22166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243707"/>
            <a:ext cx="10800000" cy="18847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49E237D-0941-6398-77ED-E3125A618FE0}"/>
              </a:ext>
            </a:extLst>
          </p:cNvPr>
          <p:cNvSpPr/>
          <p:nvPr/>
        </p:nvSpPr>
        <p:spPr bwMode="white">
          <a:xfrm>
            <a:off x="6748571" y="3387219"/>
            <a:ext cx="228571" cy="22005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3302746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8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2023-12-29T12:36:56Z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