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1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CE0DA6-EE68-57AD-8623-04F342862C3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4618"/>
          <a:stretch/>
        </p:blipFill>
        <p:spPr>
          <a:xfrm>
            <a:off x="3430444" y="2780928"/>
            <a:ext cx="5331112" cy="10888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2038914-7255-6ADF-271E-AD8CD29956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3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43719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95EDFC-7D61-E645-9801-4AFA88FBF8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77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B436793-6C6E-4E6D-E8F1-33D881A3A28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1667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02067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2BD87D-77CD-0BED-2B69-4834E350D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33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327B25C-6229-C7EC-8FB0-2540142253C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513906"/>
            <a:ext cx="10800000" cy="1715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8457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2A44F-5CAD-2846-ABE7-4298BF027D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136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47941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5C5060-DE66-14A3-99D8-770B1036CB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13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101202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89F5A9-FDBC-8E17-ECF7-D61DBF04F6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9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F81CAC-58D1-9E7E-FDBD-EB7E5690CFD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66060"/>
            <a:ext cx="10800000" cy="256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66967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ADB97DB-5043-CAD9-7C08-0C76A06D34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2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4605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F58D52-16AE-A689-3AD0-243AC8E131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8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19962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11C5F2-8636-9F01-0F6F-D3BB68D8E8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5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9731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2023-12-29T13:07:10Z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