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F5826-9408-0346-6664-F9EF9AE66DC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27950"/>
          <a:stretch/>
        </p:blipFill>
        <p:spPr>
          <a:xfrm>
            <a:off x="4296000" y="2636912"/>
            <a:ext cx="3600000" cy="137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24744"/>
            <a:ext cx="10800000" cy="33989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703512" y="191683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7896200" y="371703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828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1C3D01-3EA5-6333-75F8-E62110D9F19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34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4C69C5A-2757-09F9-3835-11312116535C}"/>
              </a:ext>
            </a:extLst>
          </p:cNvPr>
          <p:cNvSpPr/>
          <p:nvPr/>
        </p:nvSpPr>
        <p:spPr bwMode="white">
          <a:xfrm>
            <a:off x="8100952" y="1677138"/>
            <a:ext cx="876190" cy="285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8DA0E76-6AED-D79E-21DB-ECC838C0B8C0}"/>
              </a:ext>
            </a:extLst>
          </p:cNvPr>
          <p:cNvSpPr/>
          <p:nvPr/>
        </p:nvSpPr>
        <p:spPr bwMode="white">
          <a:xfrm>
            <a:off x="9948571" y="1696195"/>
            <a:ext cx="876190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2F68FF-BEE7-1826-827B-3B434EFE0A07}"/>
              </a:ext>
            </a:extLst>
          </p:cNvPr>
          <p:cNvSpPr/>
          <p:nvPr/>
        </p:nvSpPr>
        <p:spPr bwMode="white">
          <a:xfrm>
            <a:off x="3472380" y="2277458"/>
            <a:ext cx="2066666" cy="2953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B214BA-28DE-98D6-9064-ABAFE8241478}"/>
              </a:ext>
            </a:extLst>
          </p:cNvPr>
          <p:cNvSpPr/>
          <p:nvPr/>
        </p:nvSpPr>
        <p:spPr bwMode="white">
          <a:xfrm>
            <a:off x="4796190" y="2887307"/>
            <a:ext cx="638095" cy="2572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2710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C7951A-F1C1-7BA0-FC13-EBDE3937DB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83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07BCDF4-1F06-829D-0E12-4453A0ED0056}"/>
              </a:ext>
            </a:extLst>
          </p:cNvPr>
          <p:cNvSpPr/>
          <p:nvPr/>
        </p:nvSpPr>
        <p:spPr bwMode="white">
          <a:xfrm>
            <a:off x="8472380" y="1134196"/>
            <a:ext cx="219047" cy="228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7190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10A3D2-89AF-18E0-F7D5-3CB9F0FFDA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23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5D081F7-42D5-606F-5914-C1D6B4BF6546}"/>
              </a:ext>
            </a:extLst>
          </p:cNvPr>
          <p:cNvSpPr/>
          <p:nvPr/>
        </p:nvSpPr>
        <p:spPr bwMode="white">
          <a:xfrm>
            <a:off x="1672380" y="4232619"/>
            <a:ext cx="1523809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7D8ADEC-E1BD-0152-2F62-2C9F3C53CFBB}"/>
              </a:ext>
            </a:extLst>
          </p:cNvPr>
          <p:cNvSpPr/>
          <p:nvPr/>
        </p:nvSpPr>
        <p:spPr bwMode="white">
          <a:xfrm>
            <a:off x="1662857" y="4823725"/>
            <a:ext cx="1533333" cy="286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529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2024-01-02T11:06:22Z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