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8C55C8-37DD-7536-DA80-4C8ECCC7C8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35048"/>
          <a:stretch/>
        </p:blipFill>
        <p:spPr>
          <a:xfrm>
            <a:off x="4296000" y="2703085"/>
            <a:ext cx="3600000" cy="137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3D92FC-2E52-BB7B-DE43-BE047FF96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5DB692-F4B0-1C3D-FF3B-7AC8419314D1}"/>
              </a:ext>
            </a:extLst>
          </p:cNvPr>
          <p:cNvSpPr/>
          <p:nvPr/>
        </p:nvSpPr>
        <p:spPr bwMode="white">
          <a:xfrm>
            <a:off x="6091428" y="2078229"/>
            <a:ext cx="1542857" cy="2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573C632-F5B9-EBC3-4032-52F28DB84C33}"/>
              </a:ext>
            </a:extLst>
          </p:cNvPr>
          <p:cNvSpPr/>
          <p:nvPr/>
        </p:nvSpPr>
        <p:spPr bwMode="white">
          <a:xfrm>
            <a:off x="6110476" y="2564589"/>
            <a:ext cx="1466666" cy="286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3486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4DFEFA5-4E71-1DF2-21B7-9A513600978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5B7DFC-BBE1-816C-DEB1-7F49DD1465D4}"/>
              </a:ext>
            </a:extLst>
          </p:cNvPr>
          <p:cNvSpPr/>
          <p:nvPr/>
        </p:nvSpPr>
        <p:spPr bwMode="white">
          <a:xfrm>
            <a:off x="6205714" y="1077049"/>
            <a:ext cx="219047" cy="2196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D1588B5-C7B5-A690-7532-23060860B7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76405"/>
            <a:ext cx="10800000" cy="19834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0D5E6A-566E-6F17-84EF-FC6A8350A978}"/>
              </a:ext>
            </a:extLst>
          </p:cNvPr>
          <p:cNvSpPr/>
          <p:nvPr/>
        </p:nvSpPr>
        <p:spPr bwMode="white">
          <a:xfrm>
            <a:off x="10729523" y="5430230"/>
            <a:ext cx="219047" cy="1716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4F553D2-0D66-1607-29AF-377AB08C5471}"/>
              </a:ext>
            </a:extLst>
          </p:cNvPr>
          <p:cNvSpPr/>
          <p:nvPr/>
        </p:nvSpPr>
        <p:spPr bwMode="white">
          <a:xfrm>
            <a:off x="10662857" y="5859338"/>
            <a:ext cx="304761" cy="2860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8201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5C43AC8-6F45-7BAA-8B1C-BCA702F6D4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03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7A69B1-B9DA-8A45-1E90-C43493862F50}"/>
              </a:ext>
            </a:extLst>
          </p:cNvPr>
          <p:cNvSpPr/>
          <p:nvPr/>
        </p:nvSpPr>
        <p:spPr bwMode="white">
          <a:xfrm>
            <a:off x="2624761" y="2021128"/>
            <a:ext cx="2123809" cy="2765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F949ADE-5748-A84F-D677-BD63176C7239}"/>
              </a:ext>
            </a:extLst>
          </p:cNvPr>
          <p:cNvSpPr/>
          <p:nvPr/>
        </p:nvSpPr>
        <p:spPr bwMode="white">
          <a:xfrm>
            <a:off x="4900952" y="2507541"/>
            <a:ext cx="2123809" cy="2956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E783ED8-67E3-60F1-008A-9442BF285D0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75456"/>
            <a:ext cx="10800000" cy="29168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A497CD-6AAE-F97D-6603-99E15D965241}"/>
              </a:ext>
            </a:extLst>
          </p:cNvPr>
          <p:cNvSpPr/>
          <p:nvPr/>
        </p:nvSpPr>
        <p:spPr bwMode="white">
          <a:xfrm>
            <a:off x="6986666" y="3470776"/>
            <a:ext cx="942857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7FD766C-E677-BB33-25EC-A10B385FD487}"/>
              </a:ext>
            </a:extLst>
          </p:cNvPr>
          <p:cNvSpPr/>
          <p:nvPr/>
        </p:nvSpPr>
        <p:spPr bwMode="white">
          <a:xfrm>
            <a:off x="1329523" y="3956912"/>
            <a:ext cx="619047" cy="295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A8A57C6-9BB5-56F1-C74C-07602968A314}"/>
              </a:ext>
            </a:extLst>
          </p:cNvPr>
          <p:cNvSpPr/>
          <p:nvPr/>
        </p:nvSpPr>
        <p:spPr bwMode="white">
          <a:xfrm>
            <a:off x="5396190" y="3966445"/>
            <a:ext cx="600000" cy="2764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4B5E58-70FC-73DD-8258-E13A2C6CBF03}"/>
              </a:ext>
            </a:extLst>
          </p:cNvPr>
          <p:cNvSpPr/>
          <p:nvPr/>
        </p:nvSpPr>
        <p:spPr bwMode="white">
          <a:xfrm>
            <a:off x="6796190" y="4471645"/>
            <a:ext cx="238095" cy="2287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659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C8DB9F-B7CA-DB00-A158-337EBF03970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667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1A24EB-83CC-4B13-1587-DDE927741D70}"/>
              </a:ext>
            </a:extLst>
          </p:cNvPr>
          <p:cNvSpPr/>
          <p:nvPr/>
        </p:nvSpPr>
        <p:spPr bwMode="white">
          <a:xfrm>
            <a:off x="5300952" y="1095815"/>
            <a:ext cx="228571" cy="228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20986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2023-12-30T00:41:50Z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